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8097500" cx="180975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5700">
          <p15:clr>
            <a:srgbClr val="A4A3A4"/>
          </p15:clr>
        </p15:guide>
        <p15:guide id="2" pos="57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5700" orient="horz"/>
        <p:guide pos="57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767b304ef9_0_355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767b304ef9_0_3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767b304ef9_0_433:notes"/>
          <p:cNvSpPr/>
          <p:nvPr>
            <p:ph idx="2" type="sldImg"/>
          </p:nvPr>
        </p:nvSpPr>
        <p:spPr>
          <a:xfrm>
            <a:off x="1714816" y="685800"/>
            <a:ext cx="3429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767b304ef9_0_4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16923" y="2619801"/>
            <a:ext cx="16863600" cy="72222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000"/>
              <a:buNone/>
              <a:defRPr sz="130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16906" y="9971921"/>
            <a:ext cx="16863600" cy="2788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616906" y="3891921"/>
            <a:ext cx="16863600" cy="69087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1pPr>
            <a:lvl2pPr lvl="1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2pPr>
            <a:lvl3pPr lvl="2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3pPr>
            <a:lvl4pPr lvl="3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4pPr>
            <a:lvl5pPr lvl="4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5pPr>
            <a:lvl6pPr lvl="5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6pPr>
            <a:lvl7pPr lvl="6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7pPr>
            <a:lvl8pPr lvl="7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8pPr>
            <a:lvl9pPr lvl="8" algn="ctr">
              <a:spcBef>
                <a:spcPts val="0"/>
              </a:spcBef>
              <a:spcAft>
                <a:spcPts val="0"/>
              </a:spcAft>
              <a:buSzPts val="29900"/>
              <a:buNone/>
              <a:defRPr sz="299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616906" y="11091162"/>
            <a:ext cx="16863600" cy="4576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 algn="ctr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16906" y="7567806"/>
            <a:ext cx="16863600" cy="29619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2pPr>
            <a:lvl3pPr lvl="2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3pPr>
            <a:lvl4pPr lvl="3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4pPr>
            <a:lvl5pPr lvl="4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5pPr>
            <a:lvl6pPr lvl="5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6pPr>
            <a:lvl7pPr lvl="6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7pPr>
            <a:lvl8pPr lvl="7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8pPr>
            <a:lvl9pPr lvl="8" algn="ctr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616906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9564125" y="4055005"/>
            <a:ext cx="7916400" cy="12020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50850" lvl="0" marL="457200"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0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616906" y="1954889"/>
            <a:ext cx="5557500" cy="26589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616906" y="4889333"/>
            <a:ext cx="5557500" cy="111867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419100" lvl="0" marL="4572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1pPr>
            <a:lvl2pPr indent="-419100" lvl="1" marL="9144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2pPr>
            <a:lvl3pPr indent="-419100" lvl="2" marL="13716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3pPr>
            <a:lvl4pPr indent="-419100" lvl="3" marL="18288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4pPr>
            <a:lvl5pPr indent="-419100" lvl="4" marL="22860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5pPr>
            <a:lvl6pPr indent="-419100" lvl="5" marL="27432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6pPr>
            <a:lvl7pPr indent="-419100" lvl="6" marL="3200400">
              <a:spcBef>
                <a:spcPts val="0"/>
              </a:spcBef>
              <a:spcAft>
                <a:spcPts val="0"/>
              </a:spcAft>
              <a:buSzPts val="3000"/>
              <a:buChar char="●"/>
              <a:defRPr sz="3000"/>
            </a:lvl7pPr>
            <a:lvl8pPr indent="-419100" lvl="7" marL="3657600">
              <a:spcBef>
                <a:spcPts val="0"/>
              </a:spcBef>
              <a:spcAft>
                <a:spcPts val="0"/>
              </a:spcAft>
              <a:buSzPts val="3000"/>
              <a:buChar char="○"/>
              <a:defRPr sz="3000"/>
            </a:lvl8pPr>
            <a:lvl9pPr indent="-419100" lvl="8" marL="4114800">
              <a:spcBef>
                <a:spcPts val="0"/>
              </a:spcBef>
              <a:spcAft>
                <a:spcPts val="0"/>
              </a:spcAft>
              <a:buSzPts val="3000"/>
              <a:buChar char="■"/>
              <a:defRPr sz="30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970286" y="1583861"/>
            <a:ext cx="12603000" cy="143937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9048750" y="-440"/>
            <a:ext cx="9048900" cy="18097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227850" lIns="227850" spcFirstLastPara="1" rIns="227850" wrap="square" tIns="227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525469" y="4338949"/>
            <a:ext cx="8006100" cy="5215500"/>
          </a:xfrm>
          <a:prstGeom prst="rect">
            <a:avLst/>
          </a:prstGeom>
        </p:spPr>
        <p:txBody>
          <a:bodyPr anchorCtr="0" anchor="b" bIns="227850" lIns="227850" spcFirstLastPara="1" rIns="227850" wrap="square" tIns="227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500"/>
              <a:buNone/>
              <a:defRPr sz="105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525469" y="9862671"/>
            <a:ext cx="8006100" cy="4345800"/>
          </a:xfrm>
          <a:prstGeom prst="rect">
            <a:avLst/>
          </a:prstGeom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9776094" y="2547671"/>
            <a:ext cx="7594200" cy="130014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514350" lvl="0" marL="457200">
              <a:spcBef>
                <a:spcPts val="0"/>
              </a:spcBef>
              <a:spcAft>
                <a:spcPts val="0"/>
              </a:spcAft>
              <a:buSzPts val="4500"/>
              <a:buChar char="●"/>
              <a:defRPr/>
            </a:lvl1pPr>
            <a:lvl2pPr indent="-450850" lvl="1" marL="9144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>
              <a:spcBef>
                <a:spcPts val="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>
              <a:spcBef>
                <a:spcPts val="0"/>
              </a:spcBef>
              <a:spcAft>
                <a:spcPts val="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616906" y="14885356"/>
            <a:ext cx="11872500" cy="21291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16906" y="1565829"/>
            <a:ext cx="16863600" cy="20151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0"/>
              <a:buNone/>
              <a:defRPr sz="7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16906" y="4055005"/>
            <a:ext cx="16863600" cy="12020700"/>
          </a:xfrm>
          <a:prstGeom prst="rect">
            <a:avLst/>
          </a:prstGeom>
          <a:noFill/>
          <a:ln>
            <a:noFill/>
          </a:ln>
        </p:spPr>
        <p:txBody>
          <a:bodyPr anchorCtr="0" anchor="t" bIns="227850" lIns="227850" spcFirstLastPara="1" rIns="227850" wrap="square" tIns="227850">
            <a:normAutofit/>
          </a:bodyPr>
          <a:lstStyle>
            <a:lvl1pPr indent="-5143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Char char="●"/>
              <a:defRPr sz="4500">
                <a:solidFill>
                  <a:schemeClr val="dk2"/>
                </a:solidFill>
              </a:defRPr>
            </a:lvl1pPr>
            <a:lvl2pPr indent="-4508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2pPr>
            <a:lvl3pPr indent="-4508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3pPr>
            <a:lvl4pPr indent="-4508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4pPr>
            <a:lvl5pPr indent="-4508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5pPr>
            <a:lvl6pPr indent="-4508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6pPr>
            <a:lvl7pPr indent="-4508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●"/>
              <a:defRPr sz="3500">
                <a:solidFill>
                  <a:schemeClr val="dk2"/>
                </a:solidFill>
              </a:defRPr>
            </a:lvl7pPr>
            <a:lvl8pPr indent="-4508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○"/>
              <a:defRPr sz="3500">
                <a:solidFill>
                  <a:schemeClr val="dk2"/>
                </a:solidFill>
              </a:defRPr>
            </a:lvl8pPr>
            <a:lvl9pPr indent="-4508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500"/>
              <a:buChar char="■"/>
              <a:defRPr sz="35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768406" y="16407615"/>
            <a:ext cx="1086000" cy="138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27850" lIns="227850" spcFirstLastPara="1" rIns="227850" wrap="square" tIns="227850">
            <a:normAutofit/>
          </a:bodyPr>
          <a:lstStyle>
            <a:lvl1pPr lvl="0" algn="r">
              <a:buNone/>
              <a:defRPr sz="2500">
                <a:solidFill>
                  <a:schemeClr val="dk2"/>
                </a:solidFill>
              </a:defRPr>
            </a:lvl1pPr>
            <a:lvl2pPr lvl="1" algn="r">
              <a:buNone/>
              <a:defRPr sz="2500">
                <a:solidFill>
                  <a:schemeClr val="dk2"/>
                </a:solidFill>
              </a:defRPr>
            </a:lvl2pPr>
            <a:lvl3pPr lvl="2" algn="r">
              <a:buNone/>
              <a:defRPr sz="2500">
                <a:solidFill>
                  <a:schemeClr val="dk2"/>
                </a:solidFill>
              </a:defRPr>
            </a:lvl3pPr>
            <a:lvl4pPr lvl="3" algn="r">
              <a:buNone/>
              <a:defRPr sz="2500">
                <a:solidFill>
                  <a:schemeClr val="dk2"/>
                </a:solidFill>
              </a:defRPr>
            </a:lvl4pPr>
            <a:lvl5pPr lvl="4" algn="r">
              <a:buNone/>
              <a:defRPr sz="2500">
                <a:solidFill>
                  <a:schemeClr val="dk2"/>
                </a:solidFill>
              </a:defRPr>
            </a:lvl5pPr>
            <a:lvl6pPr lvl="5" algn="r">
              <a:buNone/>
              <a:defRPr sz="2500">
                <a:solidFill>
                  <a:schemeClr val="dk2"/>
                </a:solidFill>
              </a:defRPr>
            </a:lvl6pPr>
            <a:lvl7pPr lvl="6" algn="r">
              <a:buNone/>
              <a:defRPr sz="2500">
                <a:solidFill>
                  <a:schemeClr val="dk2"/>
                </a:solidFill>
              </a:defRPr>
            </a:lvl7pPr>
            <a:lvl8pPr lvl="7" algn="r">
              <a:buNone/>
              <a:defRPr sz="2500">
                <a:solidFill>
                  <a:schemeClr val="dk2"/>
                </a:solidFill>
              </a:defRPr>
            </a:lvl8pPr>
            <a:lvl9pPr lvl="8" algn="r">
              <a:buNone/>
              <a:defRPr sz="25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s://unsplash.com/photos/KPDbRyFOTnE" TargetMode="External"/><Relationship Id="rId9" Type="http://schemas.openxmlformats.org/officeDocument/2006/relationships/hyperlink" Target="https://pejuangdesain.com/" TargetMode="External"/><Relationship Id="rId5" Type="http://schemas.openxmlformats.org/officeDocument/2006/relationships/hyperlink" Target="https://unsplash.com/@ellaolsson?utm_source=unsplash&amp;utm_medium=referral&amp;utm_content=creditCopyText" TargetMode="External"/><Relationship Id="rId6" Type="http://schemas.openxmlformats.org/officeDocument/2006/relationships/hyperlink" Target="https://unsplash.com/@ellaolsson?utm_source=unsplash&amp;utm_medium=referral&amp;utm_content=creditCopyText" TargetMode="External"/><Relationship Id="rId7" Type="http://schemas.openxmlformats.org/officeDocument/2006/relationships/hyperlink" Target="https://unsplash.com/s/photos/healthy-food?utm_source=unsplash&amp;utm_medium=referral&amp;utm_content=creditCopyText" TargetMode="External"/><Relationship Id="rId8" Type="http://schemas.openxmlformats.org/officeDocument/2006/relationships/hyperlink" Target="https://unsplash.com/s/photos/healthy-food?utm_source=unsplash&amp;utm_medium=referral&amp;utm_content=creditCopyText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13550" y="17752891"/>
            <a:ext cx="1315075" cy="234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17329" l="0" r="0" t="17323"/>
          <a:stretch/>
        </p:blipFill>
        <p:spPr>
          <a:xfrm>
            <a:off x="0" y="0"/>
            <a:ext cx="18097500" cy="11826427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/>
          <p:nvPr/>
        </p:nvSpPr>
        <p:spPr>
          <a:xfrm>
            <a:off x="17" y="6029119"/>
            <a:ext cx="18097506" cy="10325705"/>
          </a:xfrm>
          <a:custGeom>
            <a:rect b="b" l="l" r="r" t="t"/>
            <a:pathLst>
              <a:path extrusionOk="0" h="5426" w="9510">
                <a:moveTo>
                  <a:pt x="3599" y="3013"/>
                </a:moveTo>
                <a:lnTo>
                  <a:pt x="3599" y="3013"/>
                </a:lnTo>
                <a:lnTo>
                  <a:pt x="3471" y="3012"/>
                </a:lnTo>
                <a:lnTo>
                  <a:pt x="3345" y="3008"/>
                </a:lnTo>
                <a:lnTo>
                  <a:pt x="3223" y="3002"/>
                </a:lnTo>
                <a:lnTo>
                  <a:pt x="3103" y="2993"/>
                </a:lnTo>
                <a:lnTo>
                  <a:pt x="2986" y="2983"/>
                </a:lnTo>
                <a:lnTo>
                  <a:pt x="2872" y="2971"/>
                </a:lnTo>
                <a:lnTo>
                  <a:pt x="2760" y="2956"/>
                </a:lnTo>
                <a:lnTo>
                  <a:pt x="2650" y="2938"/>
                </a:lnTo>
                <a:lnTo>
                  <a:pt x="2544" y="2919"/>
                </a:lnTo>
                <a:lnTo>
                  <a:pt x="2440" y="2899"/>
                </a:lnTo>
                <a:lnTo>
                  <a:pt x="2340" y="2877"/>
                </a:lnTo>
                <a:lnTo>
                  <a:pt x="2241" y="2853"/>
                </a:lnTo>
                <a:lnTo>
                  <a:pt x="2145" y="2827"/>
                </a:lnTo>
                <a:lnTo>
                  <a:pt x="2051" y="2799"/>
                </a:lnTo>
                <a:lnTo>
                  <a:pt x="1960" y="2771"/>
                </a:lnTo>
                <a:lnTo>
                  <a:pt x="1871" y="2741"/>
                </a:lnTo>
                <a:lnTo>
                  <a:pt x="1784" y="2710"/>
                </a:lnTo>
                <a:lnTo>
                  <a:pt x="1701" y="2678"/>
                </a:lnTo>
                <a:lnTo>
                  <a:pt x="1619" y="2644"/>
                </a:lnTo>
                <a:lnTo>
                  <a:pt x="1540" y="2609"/>
                </a:lnTo>
                <a:lnTo>
                  <a:pt x="1463" y="2574"/>
                </a:lnTo>
                <a:lnTo>
                  <a:pt x="1388" y="2538"/>
                </a:lnTo>
                <a:lnTo>
                  <a:pt x="1316" y="2500"/>
                </a:lnTo>
                <a:lnTo>
                  <a:pt x="1246" y="2463"/>
                </a:lnTo>
                <a:lnTo>
                  <a:pt x="1177" y="2424"/>
                </a:lnTo>
                <a:lnTo>
                  <a:pt x="1112" y="2384"/>
                </a:lnTo>
                <a:lnTo>
                  <a:pt x="1049" y="2345"/>
                </a:lnTo>
                <a:lnTo>
                  <a:pt x="987" y="2305"/>
                </a:lnTo>
                <a:lnTo>
                  <a:pt x="928" y="2265"/>
                </a:lnTo>
                <a:lnTo>
                  <a:pt x="871" y="2224"/>
                </a:lnTo>
                <a:lnTo>
                  <a:pt x="816" y="2184"/>
                </a:lnTo>
                <a:lnTo>
                  <a:pt x="763" y="2142"/>
                </a:lnTo>
                <a:lnTo>
                  <a:pt x="712" y="2101"/>
                </a:lnTo>
                <a:lnTo>
                  <a:pt x="663" y="2061"/>
                </a:lnTo>
                <a:lnTo>
                  <a:pt x="617" y="2020"/>
                </a:lnTo>
                <a:lnTo>
                  <a:pt x="572" y="1980"/>
                </a:lnTo>
                <a:lnTo>
                  <a:pt x="528" y="1940"/>
                </a:lnTo>
                <a:lnTo>
                  <a:pt x="487" y="1901"/>
                </a:lnTo>
                <a:lnTo>
                  <a:pt x="448" y="1861"/>
                </a:lnTo>
                <a:lnTo>
                  <a:pt x="410" y="1822"/>
                </a:lnTo>
                <a:lnTo>
                  <a:pt x="374" y="1784"/>
                </a:lnTo>
                <a:lnTo>
                  <a:pt x="340" y="1747"/>
                </a:lnTo>
                <a:lnTo>
                  <a:pt x="309" y="1711"/>
                </a:lnTo>
                <a:lnTo>
                  <a:pt x="278" y="1676"/>
                </a:lnTo>
                <a:lnTo>
                  <a:pt x="223" y="1607"/>
                </a:lnTo>
                <a:lnTo>
                  <a:pt x="174" y="1543"/>
                </a:lnTo>
                <a:lnTo>
                  <a:pt x="131" y="1485"/>
                </a:lnTo>
                <a:lnTo>
                  <a:pt x="95" y="1432"/>
                </a:lnTo>
                <a:lnTo>
                  <a:pt x="65" y="1385"/>
                </a:lnTo>
                <a:lnTo>
                  <a:pt x="41" y="1346"/>
                </a:lnTo>
                <a:lnTo>
                  <a:pt x="23" y="1314"/>
                </a:lnTo>
                <a:lnTo>
                  <a:pt x="10" y="1291"/>
                </a:lnTo>
                <a:lnTo>
                  <a:pt x="0" y="1271"/>
                </a:lnTo>
                <a:lnTo>
                  <a:pt x="0" y="5426"/>
                </a:lnTo>
                <a:lnTo>
                  <a:pt x="9510" y="5426"/>
                </a:lnTo>
                <a:lnTo>
                  <a:pt x="9510" y="0"/>
                </a:lnTo>
                <a:lnTo>
                  <a:pt x="9510" y="0"/>
                </a:lnTo>
                <a:lnTo>
                  <a:pt x="9474" y="34"/>
                </a:lnTo>
                <a:lnTo>
                  <a:pt x="9370" y="129"/>
                </a:lnTo>
                <a:lnTo>
                  <a:pt x="9292" y="198"/>
                </a:lnTo>
                <a:lnTo>
                  <a:pt x="9201" y="278"/>
                </a:lnTo>
                <a:lnTo>
                  <a:pt x="9095" y="369"/>
                </a:lnTo>
                <a:lnTo>
                  <a:pt x="8974" y="471"/>
                </a:lnTo>
                <a:lnTo>
                  <a:pt x="8842" y="581"/>
                </a:lnTo>
                <a:lnTo>
                  <a:pt x="8695" y="698"/>
                </a:lnTo>
                <a:lnTo>
                  <a:pt x="8538" y="823"/>
                </a:lnTo>
                <a:lnTo>
                  <a:pt x="8368" y="954"/>
                </a:lnTo>
                <a:lnTo>
                  <a:pt x="8280" y="1020"/>
                </a:lnTo>
                <a:lnTo>
                  <a:pt x="8189" y="1087"/>
                </a:lnTo>
                <a:lnTo>
                  <a:pt x="8095" y="1156"/>
                </a:lnTo>
                <a:lnTo>
                  <a:pt x="7998" y="1225"/>
                </a:lnTo>
                <a:lnTo>
                  <a:pt x="7900" y="1295"/>
                </a:lnTo>
                <a:lnTo>
                  <a:pt x="7798" y="1365"/>
                </a:lnTo>
                <a:lnTo>
                  <a:pt x="7696" y="1437"/>
                </a:lnTo>
                <a:lnTo>
                  <a:pt x="7590" y="1507"/>
                </a:lnTo>
                <a:lnTo>
                  <a:pt x="7483" y="1577"/>
                </a:lnTo>
                <a:lnTo>
                  <a:pt x="7374" y="1648"/>
                </a:lnTo>
                <a:lnTo>
                  <a:pt x="7263" y="1718"/>
                </a:lnTo>
                <a:lnTo>
                  <a:pt x="7150" y="1788"/>
                </a:lnTo>
                <a:lnTo>
                  <a:pt x="7036" y="1857"/>
                </a:lnTo>
                <a:lnTo>
                  <a:pt x="6920" y="1926"/>
                </a:lnTo>
                <a:lnTo>
                  <a:pt x="6802" y="1993"/>
                </a:lnTo>
                <a:lnTo>
                  <a:pt x="6683" y="2060"/>
                </a:lnTo>
                <a:lnTo>
                  <a:pt x="6563" y="2126"/>
                </a:lnTo>
                <a:lnTo>
                  <a:pt x="6441" y="2190"/>
                </a:lnTo>
                <a:lnTo>
                  <a:pt x="6318" y="2252"/>
                </a:lnTo>
                <a:lnTo>
                  <a:pt x="6194" y="2314"/>
                </a:lnTo>
                <a:lnTo>
                  <a:pt x="6069" y="2374"/>
                </a:lnTo>
                <a:lnTo>
                  <a:pt x="5942" y="2433"/>
                </a:lnTo>
                <a:lnTo>
                  <a:pt x="5816" y="2489"/>
                </a:lnTo>
                <a:lnTo>
                  <a:pt x="5688" y="2543"/>
                </a:lnTo>
                <a:lnTo>
                  <a:pt x="5560" y="2594"/>
                </a:lnTo>
                <a:lnTo>
                  <a:pt x="5431" y="2644"/>
                </a:lnTo>
                <a:lnTo>
                  <a:pt x="5301" y="2690"/>
                </a:lnTo>
                <a:lnTo>
                  <a:pt x="5170" y="2736"/>
                </a:lnTo>
                <a:lnTo>
                  <a:pt x="5039" y="2777"/>
                </a:lnTo>
                <a:lnTo>
                  <a:pt x="4909" y="2816"/>
                </a:lnTo>
                <a:lnTo>
                  <a:pt x="4843" y="2834"/>
                </a:lnTo>
                <a:lnTo>
                  <a:pt x="4778" y="2852"/>
                </a:lnTo>
                <a:lnTo>
                  <a:pt x="4711" y="2868"/>
                </a:lnTo>
                <a:lnTo>
                  <a:pt x="4646" y="2884"/>
                </a:lnTo>
                <a:lnTo>
                  <a:pt x="4580" y="2899"/>
                </a:lnTo>
                <a:lnTo>
                  <a:pt x="4515" y="2913"/>
                </a:lnTo>
                <a:lnTo>
                  <a:pt x="4448" y="2927"/>
                </a:lnTo>
                <a:lnTo>
                  <a:pt x="4383" y="2938"/>
                </a:lnTo>
                <a:lnTo>
                  <a:pt x="4317" y="2951"/>
                </a:lnTo>
                <a:lnTo>
                  <a:pt x="4252" y="2961"/>
                </a:lnTo>
                <a:lnTo>
                  <a:pt x="4186" y="2971"/>
                </a:lnTo>
                <a:lnTo>
                  <a:pt x="4121" y="2980"/>
                </a:lnTo>
                <a:lnTo>
                  <a:pt x="4056" y="2987"/>
                </a:lnTo>
                <a:lnTo>
                  <a:pt x="3989" y="2995"/>
                </a:lnTo>
                <a:lnTo>
                  <a:pt x="3924" y="3000"/>
                </a:lnTo>
                <a:lnTo>
                  <a:pt x="3859" y="3005"/>
                </a:lnTo>
                <a:lnTo>
                  <a:pt x="3794" y="3008"/>
                </a:lnTo>
                <a:lnTo>
                  <a:pt x="3729" y="3011"/>
                </a:lnTo>
                <a:lnTo>
                  <a:pt x="3664" y="3013"/>
                </a:lnTo>
                <a:lnTo>
                  <a:pt x="3599" y="3013"/>
                </a:lnTo>
                <a:lnTo>
                  <a:pt x="3599" y="301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/>
          <p:nvPr/>
        </p:nvSpPr>
        <p:spPr>
          <a:xfrm>
            <a:off x="-8" y="5990604"/>
            <a:ext cx="18097506" cy="12106918"/>
          </a:xfrm>
          <a:custGeom>
            <a:rect b="b" l="l" r="r" t="t"/>
            <a:pathLst>
              <a:path extrusionOk="0" h="6362" w="9510">
                <a:moveTo>
                  <a:pt x="3599" y="3306"/>
                </a:moveTo>
                <a:lnTo>
                  <a:pt x="3599" y="3306"/>
                </a:lnTo>
                <a:lnTo>
                  <a:pt x="3471" y="3305"/>
                </a:lnTo>
                <a:lnTo>
                  <a:pt x="3345" y="3302"/>
                </a:lnTo>
                <a:lnTo>
                  <a:pt x="3223" y="3297"/>
                </a:lnTo>
                <a:lnTo>
                  <a:pt x="3103" y="3290"/>
                </a:lnTo>
                <a:lnTo>
                  <a:pt x="2986" y="3281"/>
                </a:lnTo>
                <a:lnTo>
                  <a:pt x="2872" y="3270"/>
                </a:lnTo>
                <a:lnTo>
                  <a:pt x="2760" y="3257"/>
                </a:lnTo>
                <a:lnTo>
                  <a:pt x="2650" y="3244"/>
                </a:lnTo>
                <a:lnTo>
                  <a:pt x="2544" y="3229"/>
                </a:lnTo>
                <a:lnTo>
                  <a:pt x="2440" y="3211"/>
                </a:lnTo>
                <a:lnTo>
                  <a:pt x="2340" y="3192"/>
                </a:lnTo>
                <a:lnTo>
                  <a:pt x="2241" y="3172"/>
                </a:lnTo>
                <a:lnTo>
                  <a:pt x="2145" y="3151"/>
                </a:lnTo>
                <a:lnTo>
                  <a:pt x="2051" y="3128"/>
                </a:lnTo>
                <a:lnTo>
                  <a:pt x="1960" y="3105"/>
                </a:lnTo>
                <a:lnTo>
                  <a:pt x="1871" y="3080"/>
                </a:lnTo>
                <a:lnTo>
                  <a:pt x="1784" y="3053"/>
                </a:lnTo>
                <a:lnTo>
                  <a:pt x="1701" y="3027"/>
                </a:lnTo>
                <a:lnTo>
                  <a:pt x="1619" y="2998"/>
                </a:lnTo>
                <a:lnTo>
                  <a:pt x="1540" y="2970"/>
                </a:lnTo>
                <a:lnTo>
                  <a:pt x="1463" y="2941"/>
                </a:lnTo>
                <a:lnTo>
                  <a:pt x="1388" y="2911"/>
                </a:lnTo>
                <a:lnTo>
                  <a:pt x="1316" y="2879"/>
                </a:lnTo>
                <a:lnTo>
                  <a:pt x="1246" y="2848"/>
                </a:lnTo>
                <a:lnTo>
                  <a:pt x="1177" y="2816"/>
                </a:lnTo>
                <a:lnTo>
                  <a:pt x="1112" y="2783"/>
                </a:lnTo>
                <a:lnTo>
                  <a:pt x="1049" y="2751"/>
                </a:lnTo>
                <a:lnTo>
                  <a:pt x="987" y="2717"/>
                </a:lnTo>
                <a:lnTo>
                  <a:pt x="928" y="2683"/>
                </a:lnTo>
                <a:lnTo>
                  <a:pt x="871" y="2649"/>
                </a:lnTo>
                <a:lnTo>
                  <a:pt x="816" y="2615"/>
                </a:lnTo>
                <a:lnTo>
                  <a:pt x="763" y="2582"/>
                </a:lnTo>
                <a:lnTo>
                  <a:pt x="712" y="2548"/>
                </a:lnTo>
                <a:lnTo>
                  <a:pt x="663" y="2514"/>
                </a:lnTo>
                <a:lnTo>
                  <a:pt x="617" y="2480"/>
                </a:lnTo>
                <a:lnTo>
                  <a:pt x="572" y="2446"/>
                </a:lnTo>
                <a:lnTo>
                  <a:pt x="528" y="2413"/>
                </a:lnTo>
                <a:lnTo>
                  <a:pt x="487" y="2380"/>
                </a:lnTo>
                <a:lnTo>
                  <a:pt x="448" y="2348"/>
                </a:lnTo>
                <a:lnTo>
                  <a:pt x="410" y="2315"/>
                </a:lnTo>
                <a:lnTo>
                  <a:pt x="374" y="2284"/>
                </a:lnTo>
                <a:lnTo>
                  <a:pt x="340" y="2252"/>
                </a:lnTo>
                <a:lnTo>
                  <a:pt x="278" y="2194"/>
                </a:lnTo>
                <a:lnTo>
                  <a:pt x="223" y="2136"/>
                </a:lnTo>
                <a:lnTo>
                  <a:pt x="174" y="2084"/>
                </a:lnTo>
                <a:lnTo>
                  <a:pt x="131" y="2035"/>
                </a:lnTo>
                <a:lnTo>
                  <a:pt x="95" y="1991"/>
                </a:lnTo>
                <a:lnTo>
                  <a:pt x="65" y="1952"/>
                </a:lnTo>
                <a:lnTo>
                  <a:pt x="41" y="1920"/>
                </a:lnTo>
                <a:lnTo>
                  <a:pt x="23" y="1893"/>
                </a:lnTo>
                <a:lnTo>
                  <a:pt x="10" y="1873"/>
                </a:lnTo>
                <a:lnTo>
                  <a:pt x="0" y="1857"/>
                </a:lnTo>
                <a:lnTo>
                  <a:pt x="0" y="6362"/>
                </a:lnTo>
                <a:lnTo>
                  <a:pt x="9510" y="6362"/>
                </a:lnTo>
                <a:lnTo>
                  <a:pt x="9510" y="0"/>
                </a:lnTo>
                <a:lnTo>
                  <a:pt x="9510" y="0"/>
                </a:lnTo>
                <a:lnTo>
                  <a:pt x="9474" y="38"/>
                </a:lnTo>
                <a:lnTo>
                  <a:pt x="9370" y="143"/>
                </a:lnTo>
                <a:lnTo>
                  <a:pt x="9292" y="216"/>
                </a:lnTo>
                <a:lnTo>
                  <a:pt x="9201" y="305"/>
                </a:lnTo>
                <a:lnTo>
                  <a:pt x="9095" y="405"/>
                </a:lnTo>
                <a:lnTo>
                  <a:pt x="8974" y="517"/>
                </a:lnTo>
                <a:lnTo>
                  <a:pt x="8842" y="637"/>
                </a:lnTo>
                <a:lnTo>
                  <a:pt x="8695" y="767"/>
                </a:lnTo>
                <a:lnTo>
                  <a:pt x="8538" y="903"/>
                </a:lnTo>
                <a:lnTo>
                  <a:pt x="8454" y="974"/>
                </a:lnTo>
                <a:lnTo>
                  <a:pt x="8368" y="1046"/>
                </a:lnTo>
                <a:lnTo>
                  <a:pt x="8280" y="1119"/>
                </a:lnTo>
                <a:lnTo>
                  <a:pt x="8189" y="1194"/>
                </a:lnTo>
                <a:lnTo>
                  <a:pt x="8095" y="1269"/>
                </a:lnTo>
                <a:lnTo>
                  <a:pt x="7998" y="1345"/>
                </a:lnTo>
                <a:lnTo>
                  <a:pt x="7900" y="1422"/>
                </a:lnTo>
                <a:lnTo>
                  <a:pt x="7798" y="1498"/>
                </a:lnTo>
                <a:lnTo>
                  <a:pt x="7696" y="1575"/>
                </a:lnTo>
                <a:lnTo>
                  <a:pt x="7590" y="1653"/>
                </a:lnTo>
                <a:lnTo>
                  <a:pt x="7483" y="1731"/>
                </a:lnTo>
                <a:lnTo>
                  <a:pt x="7374" y="1808"/>
                </a:lnTo>
                <a:lnTo>
                  <a:pt x="7263" y="1885"/>
                </a:lnTo>
                <a:lnTo>
                  <a:pt x="7150" y="1961"/>
                </a:lnTo>
                <a:lnTo>
                  <a:pt x="7036" y="2037"/>
                </a:lnTo>
                <a:lnTo>
                  <a:pt x="6920" y="2112"/>
                </a:lnTo>
                <a:lnTo>
                  <a:pt x="6802" y="2187"/>
                </a:lnTo>
                <a:lnTo>
                  <a:pt x="6683" y="2260"/>
                </a:lnTo>
                <a:lnTo>
                  <a:pt x="6563" y="2333"/>
                </a:lnTo>
                <a:lnTo>
                  <a:pt x="6441" y="2403"/>
                </a:lnTo>
                <a:lnTo>
                  <a:pt x="6318" y="2471"/>
                </a:lnTo>
                <a:lnTo>
                  <a:pt x="6194" y="2539"/>
                </a:lnTo>
                <a:lnTo>
                  <a:pt x="6069" y="2605"/>
                </a:lnTo>
                <a:lnTo>
                  <a:pt x="5942" y="2669"/>
                </a:lnTo>
                <a:lnTo>
                  <a:pt x="5816" y="2731"/>
                </a:lnTo>
                <a:lnTo>
                  <a:pt x="5688" y="2789"/>
                </a:lnTo>
                <a:lnTo>
                  <a:pt x="5560" y="2847"/>
                </a:lnTo>
                <a:lnTo>
                  <a:pt x="5431" y="2901"/>
                </a:lnTo>
                <a:lnTo>
                  <a:pt x="5301" y="2952"/>
                </a:lnTo>
                <a:lnTo>
                  <a:pt x="5170" y="3001"/>
                </a:lnTo>
                <a:lnTo>
                  <a:pt x="5105" y="3025"/>
                </a:lnTo>
                <a:lnTo>
                  <a:pt x="5039" y="3047"/>
                </a:lnTo>
                <a:lnTo>
                  <a:pt x="4974" y="3068"/>
                </a:lnTo>
                <a:lnTo>
                  <a:pt x="4909" y="3090"/>
                </a:lnTo>
                <a:lnTo>
                  <a:pt x="4843" y="3110"/>
                </a:lnTo>
                <a:lnTo>
                  <a:pt x="4778" y="3128"/>
                </a:lnTo>
                <a:lnTo>
                  <a:pt x="4711" y="3147"/>
                </a:lnTo>
                <a:lnTo>
                  <a:pt x="4646" y="3163"/>
                </a:lnTo>
                <a:lnTo>
                  <a:pt x="4580" y="3181"/>
                </a:lnTo>
                <a:lnTo>
                  <a:pt x="4515" y="3196"/>
                </a:lnTo>
                <a:lnTo>
                  <a:pt x="4448" y="3211"/>
                </a:lnTo>
                <a:lnTo>
                  <a:pt x="4383" y="3225"/>
                </a:lnTo>
                <a:lnTo>
                  <a:pt x="4317" y="3237"/>
                </a:lnTo>
                <a:lnTo>
                  <a:pt x="4252" y="3249"/>
                </a:lnTo>
                <a:lnTo>
                  <a:pt x="4186" y="3260"/>
                </a:lnTo>
                <a:lnTo>
                  <a:pt x="4121" y="3269"/>
                </a:lnTo>
                <a:lnTo>
                  <a:pt x="4056" y="3277"/>
                </a:lnTo>
                <a:lnTo>
                  <a:pt x="3989" y="3285"/>
                </a:lnTo>
                <a:lnTo>
                  <a:pt x="3924" y="3291"/>
                </a:lnTo>
                <a:lnTo>
                  <a:pt x="3859" y="3296"/>
                </a:lnTo>
                <a:lnTo>
                  <a:pt x="3794" y="3301"/>
                </a:lnTo>
                <a:lnTo>
                  <a:pt x="3729" y="3304"/>
                </a:lnTo>
                <a:lnTo>
                  <a:pt x="3664" y="3306"/>
                </a:lnTo>
                <a:lnTo>
                  <a:pt x="3599" y="3306"/>
                </a:lnTo>
                <a:lnTo>
                  <a:pt x="3599" y="3306"/>
                </a:lnTo>
                <a:close/>
              </a:path>
            </a:pathLst>
          </a:custGeom>
          <a:solidFill>
            <a:srgbClr val="CBE3A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12337650" y="8077425"/>
            <a:ext cx="3544500" cy="3544500"/>
          </a:xfrm>
          <a:prstGeom prst="ellipse">
            <a:avLst/>
          </a:prstGeom>
          <a:solidFill>
            <a:srgbClr val="AAC72A"/>
          </a:solidFill>
          <a:ln cap="flat" cmpd="sng" w="2286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13087450" y="8972550"/>
            <a:ext cx="2147100" cy="107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5800">
                <a:latin typeface="Gilda Display"/>
                <a:ea typeface="Gilda Display"/>
                <a:cs typeface="Gilda Display"/>
                <a:sym typeface="Gilda Display"/>
              </a:rPr>
              <a:t>100% </a:t>
            </a:r>
            <a:endParaRPr b="1" sz="5800">
              <a:latin typeface="Gilda Display"/>
              <a:ea typeface="Gilda Display"/>
              <a:cs typeface="Gilda Display"/>
              <a:sym typeface="Gilda Display"/>
            </a:endParaRPr>
          </a:p>
        </p:txBody>
      </p:sp>
      <p:sp>
        <p:nvSpPr>
          <p:cNvPr id="60" name="Google Shape;60;p13"/>
          <p:cNvSpPr/>
          <p:nvPr/>
        </p:nvSpPr>
        <p:spPr>
          <a:xfrm>
            <a:off x="-2777550" y="-5835700"/>
            <a:ext cx="11826300" cy="11826300"/>
          </a:xfrm>
          <a:prstGeom prst="ellipse">
            <a:avLst/>
          </a:prstGeom>
          <a:solidFill>
            <a:srgbClr val="679201">
              <a:alpha val="63580"/>
            </a:srgbClr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1304545" y="1431433"/>
            <a:ext cx="81267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6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Organic Food</a:t>
            </a:r>
            <a:endParaRPr b="1" sz="63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304545" y="2522070"/>
            <a:ext cx="5203200" cy="115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63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Food Healthy</a:t>
            </a:r>
            <a:endParaRPr b="1" sz="63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12805778" y="9802640"/>
            <a:ext cx="3033300" cy="100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5300">
                <a:latin typeface="Gilda Display"/>
                <a:ea typeface="Gilda Display"/>
                <a:cs typeface="Gilda Display"/>
                <a:sym typeface="Gilda Display"/>
              </a:rPr>
              <a:t>Organic </a:t>
            </a:r>
            <a:endParaRPr b="1" sz="5300">
              <a:latin typeface="Gilda Display"/>
              <a:ea typeface="Gilda Display"/>
              <a:cs typeface="Gilda Display"/>
              <a:sym typeface="Gilda Display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1465454" y="12983833"/>
            <a:ext cx="15950400" cy="113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6200">
                <a:solidFill>
                  <a:srgbClr val="679201"/>
                </a:solidFill>
                <a:latin typeface="Gilda Display"/>
                <a:ea typeface="Gilda Display"/>
                <a:cs typeface="Gilda Display"/>
                <a:sym typeface="Gilda Display"/>
              </a:rPr>
              <a:t>Be Healthy With Us!</a:t>
            </a:r>
            <a:endParaRPr sz="6700">
              <a:solidFill>
                <a:srgbClr val="679201"/>
              </a:solidFill>
              <a:latin typeface="Gilda Display"/>
              <a:ea typeface="Gilda Display"/>
              <a:cs typeface="Gilda Display"/>
              <a:sym typeface="Gilda Display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1559729" y="14084408"/>
            <a:ext cx="9576900" cy="184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350">
                <a:solidFill>
                  <a:srgbClr val="666666"/>
                </a:solidFill>
                <a:latin typeface="Roboto"/>
                <a:ea typeface="Roboto"/>
                <a:cs typeface="Roboto"/>
                <a:sym typeface="Roboto"/>
              </a:rPr>
              <a:t>Lorem ipsum dolor sit amet, consectetur adipiscing elit. Proin a dui et arcu consectetur pretium. Aenean tristique lobortis ligula ut vehicula. Fusce lobortis non ex eget dignissim. Donec elementum mauris et semper pulvinar. Aenean iaculis felis eget facilisis luctus.</a:t>
            </a:r>
            <a:endParaRPr sz="3800"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66" name="Google Shape;66;p13"/>
          <p:cNvGrpSpPr/>
          <p:nvPr/>
        </p:nvGrpSpPr>
        <p:grpSpPr>
          <a:xfrm rot="9065681">
            <a:off x="-95000" y="14775673"/>
            <a:ext cx="3665664" cy="3743367"/>
            <a:chOff x="6915150" y="2366963"/>
            <a:chExt cx="523875" cy="534986"/>
          </a:xfrm>
        </p:grpSpPr>
        <p:sp>
          <p:nvSpPr>
            <p:cNvPr id="67" name="Google Shape;67;p13"/>
            <p:cNvSpPr/>
            <p:nvPr/>
          </p:nvSpPr>
          <p:spPr>
            <a:xfrm>
              <a:off x="7132638" y="2366963"/>
              <a:ext cx="65087" cy="534986"/>
            </a:xfrm>
            <a:custGeom>
              <a:rect b="b" l="l" r="r" t="t"/>
              <a:pathLst>
                <a:path extrusionOk="0" h="673" w="82">
                  <a:moveTo>
                    <a:pt x="57" y="173"/>
                  </a:moveTo>
                  <a:lnTo>
                    <a:pt x="57" y="173"/>
                  </a:lnTo>
                  <a:lnTo>
                    <a:pt x="62" y="215"/>
                  </a:lnTo>
                  <a:lnTo>
                    <a:pt x="67" y="257"/>
                  </a:lnTo>
                  <a:lnTo>
                    <a:pt x="69" y="300"/>
                  </a:lnTo>
                  <a:lnTo>
                    <a:pt x="69" y="343"/>
                  </a:lnTo>
                  <a:lnTo>
                    <a:pt x="69" y="343"/>
                  </a:lnTo>
                  <a:lnTo>
                    <a:pt x="67" y="385"/>
                  </a:lnTo>
                  <a:lnTo>
                    <a:pt x="62" y="427"/>
                  </a:lnTo>
                  <a:lnTo>
                    <a:pt x="57" y="469"/>
                  </a:lnTo>
                  <a:lnTo>
                    <a:pt x="49" y="510"/>
                  </a:lnTo>
                  <a:lnTo>
                    <a:pt x="39" y="551"/>
                  </a:lnTo>
                  <a:lnTo>
                    <a:pt x="29" y="592"/>
                  </a:lnTo>
                  <a:lnTo>
                    <a:pt x="15" y="63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0" y="673"/>
                  </a:lnTo>
                  <a:lnTo>
                    <a:pt x="2" y="673"/>
                  </a:lnTo>
                  <a:lnTo>
                    <a:pt x="4" y="673"/>
                  </a:lnTo>
                  <a:lnTo>
                    <a:pt x="5" y="671"/>
                  </a:lnTo>
                  <a:lnTo>
                    <a:pt x="5" y="671"/>
                  </a:lnTo>
                  <a:lnTo>
                    <a:pt x="22" y="631"/>
                  </a:lnTo>
                  <a:lnTo>
                    <a:pt x="36" y="590"/>
                  </a:lnTo>
                  <a:lnTo>
                    <a:pt x="49" y="549"/>
                  </a:lnTo>
                  <a:lnTo>
                    <a:pt x="59" y="507"/>
                  </a:lnTo>
                  <a:lnTo>
                    <a:pt x="69" y="464"/>
                  </a:lnTo>
                  <a:lnTo>
                    <a:pt x="75" y="421"/>
                  </a:lnTo>
                  <a:lnTo>
                    <a:pt x="79" y="378"/>
                  </a:lnTo>
                  <a:lnTo>
                    <a:pt x="82" y="335"/>
                  </a:lnTo>
                  <a:lnTo>
                    <a:pt x="82" y="335"/>
                  </a:lnTo>
                  <a:lnTo>
                    <a:pt x="82" y="293"/>
                  </a:lnTo>
                  <a:lnTo>
                    <a:pt x="81" y="251"/>
                  </a:lnTo>
                  <a:lnTo>
                    <a:pt x="79" y="207"/>
                  </a:lnTo>
                  <a:lnTo>
                    <a:pt x="74" y="164"/>
                  </a:lnTo>
                  <a:lnTo>
                    <a:pt x="71" y="143"/>
                  </a:lnTo>
                  <a:lnTo>
                    <a:pt x="67" y="122"/>
                  </a:lnTo>
                  <a:lnTo>
                    <a:pt x="62" y="101"/>
                  </a:lnTo>
                  <a:lnTo>
                    <a:pt x="57" y="80"/>
                  </a:lnTo>
                  <a:lnTo>
                    <a:pt x="51" y="60"/>
                  </a:lnTo>
                  <a:lnTo>
                    <a:pt x="45" y="40"/>
                  </a:lnTo>
                  <a:lnTo>
                    <a:pt x="36" y="20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27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8" y="5"/>
                  </a:lnTo>
                  <a:lnTo>
                    <a:pt x="17" y="7"/>
                  </a:lnTo>
                  <a:lnTo>
                    <a:pt x="17" y="9"/>
                  </a:lnTo>
                  <a:lnTo>
                    <a:pt x="17" y="9"/>
                  </a:lnTo>
                  <a:lnTo>
                    <a:pt x="38" y="90"/>
                  </a:lnTo>
                  <a:lnTo>
                    <a:pt x="49" y="131"/>
                  </a:lnTo>
                  <a:lnTo>
                    <a:pt x="53" y="152"/>
                  </a:lnTo>
                  <a:lnTo>
                    <a:pt x="57" y="173"/>
                  </a:lnTo>
                  <a:lnTo>
                    <a:pt x="57" y="173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6932613" y="2741613"/>
              <a:ext cx="247650" cy="131762"/>
            </a:xfrm>
            <a:custGeom>
              <a:rect b="b" l="l" r="r" t="t"/>
              <a:pathLst>
                <a:path extrusionOk="0" h="166" w="312">
                  <a:moveTo>
                    <a:pt x="8" y="137"/>
                  </a:moveTo>
                  <a:lnTo>
                    <a:pt x="8" y="137"/>
                  </a:lnTo>
                  <a:lnTo>
                    <a:pt x="13" y="143"/>
                  </a:lnTo>
                  <a:lnTo>
                    <a:pt x="18" y="148"/>
                  </a:lnTo>
                  <a:lnTo>
                    <a:pt x="24" y="153"/>
                  </a:lnTo>
                  <a:lnTo>
                    <a:pt x="31" y="156"/>
                  </a:lnTo>
                  <a:lnTo>
                    <a:pt x="38" y="159"/>
                  </a:lnTo>
                  <a:lnTo>
                    <a:pt x="45" y="161"/>
                  </a:lnTo>
                  <a:lnTo>
                    <a:pt x="60" y="164"/>
                  </a:lnTo>
                  <a:lnTo>
                    <a:pt x="60" y="164"/>
                  </a:lnTo>
                  <a:lnTo>
                    <a:pt x="78" y="166"/>
                  </a:lnTo>
                  <a:lnTo>
                    <a:pt x="95" y="166"/>
                  </a:lnTo>
                  <a:lnTo>
                    <a:pt x="113" y="164"/>
                  </a:lnTo>
                  <a:lnTo>
                    <a:pt x="131" y="162"/>
                  </a:lnTo>
                  <a:lnTo>
                    <a:pt x="147" y="158"/>
                  </a:lnTo>
                  <a:lnTo>
                    <a:pt x="165" y="153"/>
                  </a:lnTo>
                  <a:lnTo>
                    <a:pt x="181" y="146"/>
                  </a:lnTo>
                  <a:lnTo>
                    <a:pt x="198" y="140"/>
                  </a:lnTo>
                  <a:lnTo>
                    <a:pt x="198" y="140"/>
                  </a:lnTo>
                  <a:lnTo>
                    <a:pt x="215" y="131"/>
                  </a:lnTo>
                  <a:lnTo>
                    <a:pt x="231" y="120"/>
                  </a:lnTo>
                  <a:lnTo>
                    <a:pt x="248" y="109"/>
                  </a:lnTo>
                  <a:lnTo>
                    <a:pt x="263" y="95"/>
                  </a:lnTo>
                  <a:lnTo>
                    <a:pt x="277" y="81"/>
                  </a:lnTo>
                  <a:lnTo>
                    <a:pt x="289" y="65"/>
                  </a:lnTo>
                  <a:lnTo>
                    <a:pt x="301" y="50"/>
                  </a:lnTo>
                  <a:lnTo>
                    <a:pt x="311" y="33"/>
                  </a:lnTo>
                  <a:lnTo>
                    <a:pt x="311" y="33"/>
                  </a:lnTo>
                  <a:lnTo>
                    <a:pt x="311" y="32"/>
                  </a:lnTo>
                  <a:lnTo>
                    <a:pt x="310" y="31"/>
                  </a:lnTo>
                  <a:lnTo>
                    <a:pt x="309" y="32"/>
                  </a:lnTo>
                  <a:lnTo>
                    <a:pt x="309" y="32"/>
                  </a:lnTo>
                  <a:lnTo>
                    <a:pt x="301" y="45"/>
                  </a:lnTo>
                  <a:lnTo>
                    <a:pt x="291" y="58"/>
                  </a:lnTo>
                  <a:lnTo>
                    <a:pt x="281" y="70"/>
                  </a:lnTo>
                  <a:lnTo>
                    <a:pt x="269" y="81"/>
                  </a:lnTo>
                  <a:lnTo>
                    <a:pt x="258" y="92"/>
                  </a:lnTo>
                  <a:lnTo>
                    <a:pt x="246" y="102"/>
                  </a:lnTo>
                  <a:lnTo>
                    <a:pt x="232" y="111"/>
                  </a:lnTo>
                  <a:lnTo>
                    <a:pt x="220" y="119"/>
                  </a:lnTo>
                  <a:lnTo>
                    <a:pt x="205" y="127"/>
                  </a:lnTo>
                  <a:lnTo>
                    <a:pt x="191" y="134"/>
                  </a:lnTo>
                  <a:lnTo>
                    <a:pt x="177" y="140"/>
                  </a:lnTo>
                  <a:lnTo>
                    <a:pt x="162" y="144"/>
                  </a:lnTo>
                  <a:lnTo>
                    <a:pt x="146" y="148"/>
                  </a:lnTo>
                  <a:lnTo>
                    <a:pt x="131" y="152"/>
                  </a:lnTo>
                  <a:lnTo>
                    <a:pt x="115" y="154"/>
                  </a:lnTo>
                  <a:lnTo>
                    <a:pt x="99" y="155"/>
                  </a:lnTo>
                  <a:lnTo>
                    <a:pt x="99" y="155"/>
                  </a:lnTo>
                  <a:lnTo>
                    <a:pt x="84" y="155"/>
                  </a:lnTo>
                  <a:lnTo>
                    <a:pt x="69" y="154"/>
                  </a:lnTo>
                  <a:lnTo>
                    <a:pt x="54" y="152"/>
                  </a:lnTo>
                  <a:lnTo>
                    <a:pt x="46" y="148"/>
                  </a:lnTo>
                  <a:lnTo>
                    <a:pt x="39" y="146"/>
                  </a:lnTo>
                  <a:lnTo>
                    <a:pt x="39" y="146"/>
                  </a:lnTo>
                  <a:lnTo>
                    <a:pt x="31" y="141"/>
                  </a:lnTo>
                  <a:lnTo>
                    <a:pt x="23" y="135"/>
                  </a:lnTo>
                  <a:lnTo>
                    <a:pt x="18" y="127"/>
                  </a:lnTo>
                  <a:lnTo>
                    <a:pt x="15" y="119"/>
                  </a:lnTo>
                  <a:lnTo>
                    <a:pt x="14" y="111"/>
                  </a:lnTo>
                  <a:lnTo>
                    <a:pt x="14" y="102"/>
                  </a:lnTo>
                  <a:lnTo>
                    <a:pt x="17" y="93"/>
                  </a:lnTo>
                  <a:lnTo>
                    <a:pt x="22" y="83"/>
                  </a:lnTo>
                  <a:lnTo>
                    <a:pt x="22" y="83"/>
                  </a:lnTo>
                  <a:lnTo>
                    <a:pt x="28" y="76"/>
                  </a:lnTo>
                  <a:lnTo>
                    <a:pt x="34" y="70"/>
                  </a:lnTo>
                  <a:lnTo>
                    <a:pt x="41" y="64"/>
                  </a:lnTo>
                  <a:lnTo>
                    <a:pt x="50" y="58"/>
                  </a:lnTo>
                  <a:lnTo>
                    <a:pt x="66" y="49"/>
                  </a:lnTo>
                  <a:lnTo>
                    <a:pt x="83" y="41"/>
                  </a:lnTo>
                  <a:lnTo>
                    <a:pt x="83" y="41"/>
                  </a:lnTo>
                  <a:lnTo>
                    <a:pt x="99" y="34"/>
                  </a:lnTo>
                  <a:lnTo>
                    <a:pt x="115" y="28"/>
                  </a:lnTo>
                  <a:lnTo>
                    <a:pt x="132" y="23"/>
                  </a:lnTo>
                  <a:lnTo>
                    <a:pt x="148" y="19"/>
                  </a:lnTo>
                  <a:lnTo>
                    <a:pt x="148" y="19"/>
                  </a:lnTo>
                  <a:lnTo>
                    <a:pt x="167" y="16"/>
                  </a:lnTo>
                  <a:lnTo>
                    <a:pt x="186" y="14"/>
                  </a:lnTo>
                  <a:lnTo>
                    <a:pt x="205" y="13"/>
                  </a:lnTo>
                  <a:lnTo>
                    <a:pt x="225" y="13"/>
                  </a:lnTo>
                  <a:lnTo>
                    <a:pt x="225" y="13"/>
                  </a:lnTo>
                  <a:lnTo>
                    <a:pt x="245" y="15"/>
                  </a:lnTo>
                  <a:lnTo>
                    <a:pt x="264" y="18"/>
                  </a:lnTo>
                  <a:lnTo>
                    <a:pt x="303" y="27"/>
                  </a:lnTo>
                  <a:lnTo>
                    <a:pt x="303" y="27"/>
                  </a:lnTo>
                  <a:lnTo>
                    <a:pt x="305" y="27"/>
                  </a:lnTo>
                  <a:lnTo>
                    <a:pt x="306" y="27"/>
                  </a:lnTo>
                  <a:lnTo>
                    <a:pt x="310" y="23"/>
                  </a:lnTo>
                  <a:lnTo>
                    <a:pt x="311" y="21"/>
                  </a:lnTo>
                  <a:lnTo>
                    <a:pt x="312" y="19"/>
                  </a:lnTo>
                  <a:lnTo>
                    <a:pt x="311" y="18"/>
                  </a:lnTo>
                  <a:lnTo>
                    <a:pt x="310" y="17"/>
                  </a:lnTo>
                  <a:lnTo>
                    <a:pt x="310" y="17"/>
                  </a:lnTo>
                  <a:lnTo>
                    <a:pt x="292" y="10"/>
                  </a:lnTo>
                  <a:lnTo>
                    <a:pt x="273" y="6"/>
                  </a:lnTo>
                  <a:lnTo>
                    <a:pt x="255" y="2"/>
                  </a:lnTo>
                  <a:lnTo>
                    <a:pt x="235" y="0"/>
                  </a:lnTo>
                  <a:lnTo>
                    <a:pt x="214" y="0"/>
                  </a:lnTo>
                  <a:lnTo>
                    <a:pt x="195" y="1"/>
                  </a:lnTo>
                  <a:lnTo>
                    <a:pt x="175" y="3"/>
                  </a:lnTo>
                  <a:lnTo>
                    <a:pt x="156" y="7"/>
                  </a:lnTo>
                  <a:lnTo>
                    <a:pt x="156" y="7"/>
                  </a:lnTo>
                  <a:lnTo>
                    <a:pt x="137" y="11"/>
                  </a:lnTo>
                  <a:lnTo>
                    <a:pt x="117" y="16"/>
                  </a:lnTo>
                  <a:lnTo>
                    <a:pt x="98" y="22"/>
                  </a:lnTo>
                  <a:lnTo>
                    <a:pt x="80" y="31"/>
                  </a:lnTo>
                  <a:lnTo>
                    <a:pt x="80" y="31"/>
                  </a:lnTo>
                  <a:lnTo>
                    <a:pt x="62" y="39"/>
                  </a:lnTo>
                  <a:lnTo>
                    <a:pt x="45" y="50"/>
                  </a:lnTo>
                  <a:lnTo>
                    <a:pt x="37" y="55"/>
                  </a:lnTo>
                  <a:lnTo>
                    <a:pt x="29" y="61"/>
                  </a:lnTo>
                  <a:lnTo>
                    <a:pt x="22" y="69"/>
                  </a:lnTo>
                  <a:lnTo>
                    <a:pt x="15" y="76"/>
                  </a:lnTo>
                  <a:lnTo>
                    <a:pt x="15" y="76"/>
                  </a:lnTo>
                  <a:lnTo>
                    <a:pt x="11" y="82"/>
                  </a:lnTo>
                  <a:lnTo>
                    <a:pt x="7" y="90"/>
                  </a:lnTo>
                  <a:lnTo>
                    <a:pt x="3" y="97"/>
                  </a:lnTo>
                  <a:lnTo>
                    <a:pt x="1" y="105"/>
                  </a:lnTo>
                  <a:lnTo>
                    <a:pt x="0" y="114"/>
                  </a:lnTo>
                  <a:lnTo>
                    <a:pt x="1" y="122"/>
                  </a:lnTo>
                  <a:lnTo>
                    <a:pt x="3" y="130"/>
                  </a:lnTo>
                  <a:lnTo>
                    <a:pt x="8" y="137"/>
                  </a:lnTo>
                  <a:lnTo>
                    <a:pt x="8" y="13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6991350" y="2760663"/>
              <a:ext cx="180975" cy="69850"/>
            </a:xfrm>
            <a:custGeom>
              <a:rect b="b" l="l" r="r" t="t"/>
              <a:pathLst>
                <a:path extrusionOk="0" h="89" w="228">
                  <a:moveTo>
                    <a:pt x="3" y="89"/>
                  </a:moveTo>
                  <a:lnTo>
                    <a:pt x="3" y="89"/>
                  </a:lnTo>
                  <a:lnTo>
                    <a:pt x="19" y="89"/>
                  </a:lnTo>
                  <a:lnTo>
                    <a:pt x="33" y="88"/>
                  </a:lnTo>
                  <a:lnTo>
                    <a:pt x="49" y="86"/>
                  </a:lnTo>
                  <a:lnTo>
                    <a:pt x="65" y="82"/>
                  </a:lnTo>
                  <a:lnTo>
                    <a:pt x="65" y="82"/>
                  </a:lnTo>
                  <a:lnTo>
                    <a:pt x="80" y="79"/>
                  </a:lnTo>
                  <a:lnTo>
                    <a:pt x="94" y="76"/>
                  </a:lnTo>
                  <a:lnTo>
                    <a:pt x="109" y="72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39" y="60"/>
                  </a:lnTo>
                  <a:lnTo>
                    <a:pt x="152" y="54"/>
                  </a:lnTo>
                  <a:lnTo>
                    <a:pt x="166" y="47"/>
                  </a:lnTo>
                  <a:lnTo>
                    <a:pt x="180" y="39"/>
                  </a:lnTo>
                  <a:lnTo>
                    <a:pt x="192" y="31"/>
                  </a:lnTo>
                  <a:lnTo>
                    <a:pt x="205" y="21"/>
                  </a:lnTo>
                  <a:lnTo>
                    <a:pt x="216" y="12"/>
                  </a:lnTo>
                  <a:lnTo>
                    <a:pt x="228" y="3"/>
                  </a:lnTo>
                  <a:lnTo>
                    <a:pt x="228" y="3"/>
                  </a:lnTo>
                  <a:lnTo>
                    <a:pt x="228" y="2"/>
                  </a:lnTo>
                  <a:lnTo>
                    <a:pt x="228" y="0"/>
                  </a:lnTo>
                  <a:lnTo>
                    <a:pt x="227" y="0"/>
                  </a:lnTo>
                  <a:lnTo>
                    <a:pt x="227" y="0"/>
                  </a:lnTo>
                  <a:lnTo>
                    <a:pt x="215" y="10"/>
                  </a:lnTo>
                  <a:lnTo>
                    <a:pt x="203" y="19"/>
                  </a:lnTo>
                  <a:lnTo>
                    <a:pt x="191" y="27"/>
                  </a:lnTo>
                  <a:lnTo>
                    <a:pt x="178" y="35"/>
                  </a:lnTo>
                  <a:lnTo>
                    <a:pt x="165" y="41"/>
                  </a:lnTo>
                  <a:lnTo>
                    <a:pt x="151" y="48"/>
                  </a:lnTo>
                  <a:lnTo>
                    <a:pt x="124" y="59"/>
                  </a:lnTo>
                  <a:lnTo>
                    <a:pt x="124" y="59"/>
                  </a:lnTo>
                  <a:lnTo>
                    <a:pt x="110" y="65"/>
                  </a:lnTo>
                  <a:lnTo>
                    <a:pt x="95" y="68"/>
                  </a:lnTo>
                  <a:lnTo>
                    <a:pt x="81" y="72"/>
                  </a:lnTo>
                  <a:lnTo>
                    <a:pt x="67" y="74"/>
                  </a:lnTo>
                  <a:lnTo>
                    <a:pt x="67" y="74"/>
                  </a:lnTo>
                  <a:lnTo>
                    <a:pt x="51" y="76"/>
                  </a:lnTo>
                  <a:lnTo>
                    <a:pt x="37" y="77"/>
                  </a:lnTo>
                  <a:lnTo>
                    <a:pt x="6" y="79"/>
                  </a:lnTo>
                  <a:lnTo>
                    <a:pt x="6" y="79"/>
                  </a:lnTo>
                  <a:lnTo>
                    <a:pt x="2" y="80"/>
                  </a:lnTo>
                  <a:lnTo>
                    <a:pt x="0" y="84"/>
                  </a:lnTo>
                  <a:lnTo>
                    <a:pt x="0" y="86"/>
                  </a:lnTo>
                  <a:lnTo>
                    <a:pt x="0" y="87"/>
                  </a:lnTo>
                  <a:lnTo>
                    <a:pt x="1" y="88"/>
                  </a:lnTo>
                  <a:lnTo>
                    <a:pt x="3" y="89"/>
                  </a:lnTo>
                  <a:lnTo>
                    <a:pt x="3" y="8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7188200" y="2663825"/>
              <a:ext cx="244475" cy="214312"/>
            </a:xfrm>
            <a:custGeom>
              <a:rect b="b" l="l" r="r" t="t"/>
              <a:pathLst>
                <a:path extrusionOk="0" h="270" w="308">
                  <a:moveTo>
                    <a:pt x="4" y="17"/>
                  </a:moveTo>
                  <a:lnTo>
                    <a:pt x="4" y="17"/>
                  </a:lnTo>
                  <a:lnTo>
                    <a:pt x="22" y="15"/>
                  </a:lnTo>
                  <a:lnTo>
                    <a:pt x="40" y="14"/>
                  </a:lnTo>
                  <a:lnTo>
                    <a:pt x="58" y="15"/>
                  </a:lnTo>
                  <a:lnTo>
                    <a:pt x="76" y="16"/>
                  </a:lnTo>
                  <a:lnTo>
                    <a:pt x="93" y="18"/>
                  </a:lnTo>
                  <a:lnTo>
                    <a:pt x="110" y="22"/>
                  </a:lnTo>
                  <a:lnTo>
                    <a:pt x="128" y="26"/>
                  </a:lnTo>
                  <a:lnTo>
                    <a:pt x="145" y="32"/>
                  </a:lnTo>
                  <a:lnTo>
                    <a:pt x="145" y="32"/>
                  </a:lnTo>
                  <a:lnTo>
                    <a:pt x="162" y="39"/>
                  </a:lnTo>
                  <a:lnTo>
                    <a:pt x="179" y="48"/>
                  </a:lnTo>
                  <a:lnTo>
                    <a:pt x="194" y="57"/>
                  </a:lnTo>
                  <a:lnTo>
                    <a:pt x="210" y="68"/>
                  </a:lnTo>
                  <a:lnTo>
                    <a:pt x="224" y="79"/>
                  </a:lnTo>
                  <a:lnTo>
                    <a:pt x="237" y="92"/>
                  </a:lnTo>
                  <a:lnTo>
                    <a:pt x="250" y="106"/>
                  </a:lnTo>
                  <a:lnTo>
                    <a:pt x="262" y="120"/>
                  </a:lnTo>
                  <a:lnTo>
                    <a:pt x="262" y="120"/>
                  </a:lnTo>
                  <a:lnTo>
                    <a:pt x="273" y="137"/>
                  </a:lnTo>
                  <a:lnTo>
                    <a:pt x="278" y="147"/>
                  </a:lnTo>
                  <a:lnTo>
                    <a:pt x="284" y="156"/>
                  </a:lnTo>
                  <a:lnTo>
                    <a:pt x="288" y="166"/>
                  </a:lnTo>
                  <a:lnTo>
                    <a:pt x="290" y="175"/>
                  </a:lnTo>
                  <a:lnTo>
                    <a:pt x="292" y="186"/>
                  </a:lnTo>
                  <a:lnTo>
                    <a:pt x="293" y="196"/>
                  </a:lnTo>
                  <a:lnTo>
                    <a:pt x="293" y="196"/>
                  </a:lnTo>
                  <a:lnTo>
                    <a:pt x="293" y="208"/>
                  </a:lnTo>
                  <a:lnTo>
                    <a:pt x="291" y="218"/>
                  </a:lnTo>
                  <a:lnTo>
                    <a:pt x="287" y="228"/>
                  </a:lnTo>
                  <a:lnTo>
                    <a:pt x="281" y="236"/>
                  </a:lnTo>
                  <a:lnTo>
                    <a:pt x="274" y="242"/>
                  </a:lnTo>
                  <a:lnTo>
                    <a:pt x="266" y="249"/>
                  </a:lnTo>
                  <a:lnTo>
                    <a:pt x="255" y="253"/>
                  </a:lnTo>
                  <a:lnTo>
                    <a:pt x="245" y="256"/>
                  </a:lnTo>
                  <a:lnTo>
                    <a:pt x="245" y="256"/>
                  </a:lnTo>
                  <a:lnTo>
                    <a:pt x="234" y="257"/>
                  </a:lnTo>
                  <a:lnTo>
                    <a:pt x="225" y="257"/>
                  </a:lnTo>
                  <a:lnTo>
                    <a:pt x="214" y="256"/>
                  </a:lnTo>
                  <a:lnTo>
                    <a:pt x="204" y="254"/>
                  </a:lnTo>
                  <a:lnTo>
                    <a:pt x="194" y="251"/>
                  </a:lnTo>
                  <a:lnTo>
                    <a:pt x="184" y="248"/>
                  </a:lnTo>
                  <a:lnTo>
                    <a:pt x="174" y="242"/>
                  </a:lnTo>
                  <a:lnTo>
                    <a:pt x="165" y="238"/>
                  </a:lnTo>
                  <a:lnTo>
                    <a:pt x="146" y="226"/>
                  </a:lnTo>
                  <a:lnTo>
                    <a:pt x="128" y="213"/>
                  </a:lnTo>
                  <a:lnTo>
                    <a:pt x="112" y="198"/>
                  </a:lnTo>
                  <a:lnTo>
                    <a:pt x="99" y="185"/>
                  </a:lnTo>
                  <a:lnTo>
                    <a:pt x="99" y="185"/>
                  </a:lnTo>
                  <a:lnTo>
                    <a:pt x="84" y="169"/>
                  </a:lnTo>
                  <a:lnTo>
                    <a:pt x="70" y="152"/>
                  </a:lnTo>
                  <a:lnTo>
                    <a:pt x="59" y="134"/>
                  </a:lnTo>
                  <a:lnTo>
                    <a:pt x="47" y="115"/>
                  </a:lnTo>
                  <a:lnTo>
                    <a:pt x="38" y="96"/>
                  </a:lnTo>
                  <a:lnTo>
                    <a:pt x="29" y="76"/>
                  </a:lnTo>
                  <a:lnTo>
                    <a:pt x="23" y="55"/>
                  </a:lnTo>
                  <a:lnTo>
                    <a:pt x="17" y="34"/>
                  </a:lnTo>
                  <a:lnTo>
                    <a:pt x="17" y="34"/>
                  </a:lnTo>
                  <a:lnTo>
                    <a:pt x="17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1" y="35"/>
                  </a:lnTo>
                  <a:lnTo>
                    <a:pt x="10" y="37"/>
                  </a:lnTo>
                  <a:lnTo>
                    <a:pt x="10" y="37"/>
                  </a:lnTo>
                  <a:lnTo>
                    <a:pt x="16" y="59"/>
                  </a:lnTo>
                  <a:lnTo>
                    <a:pt x="22" y="80"/>
                  </a:lnTo>
                  <a:lnTo>
                    <a:pt x="29" y="100"/>
                  </a:lnTo>
                  <a:lnTo>
                    <a:pt x="39" y="120"/>
                  </a:lnTo>
                  <a:lnTo>
                    <a:pt x="49" y="139"/>
                  </a:lnTo>
                  <a:lnTo>
                    <a:pt x="61" y="158"/>
                  </a:lnTo>
                  <a:lnTo>
                    <a:pt x="73" y="175"/>
                  </a:lnTo>
                  <a:lnTo>
                    <a:pt x="88" y="192"/>
                  </a:lnTo>
                  <a:lnTo>
                    <a:pt x="88" y="192"/>
                  </a:lnTo>
                  <a:lnTo>
                    <a:pt x="103" y="207"/>
                  </a:lnTo>
                  <a:lnTo>
                    <a:pt x="119" y="221"/>
                  </a:lnTo>
                  <a:lnTo>
                    <a:pt x="137" y="236"/>
                  </a:lnTo>
                  <a:lnTo>
                    <a:pt x="155" y="248"/>
                  </a:lnTo>
                  <a:lnTo>
                    <a:pt x="165" y="253"/>
                  </a:lnTo>
                  <a:lnTo>
                    <a:pt x="174" y="258"/>
                  </a:lnTo>
                  <a:lnTo>
                    <a:pt x="185" y="262"/>
                  </a:lnTo>
                  <a:lnTo>
                    <a:pt x="195" y="265"/>
                  </a:lnTo>
                  <a:lnTo>
                    <a:pt x="206" y="268"/>
                  </a:lnTo>
                  <a:lnTo>
                    <a:pt x="216" y="270"/>
                  </a:lnTo>
                  <a:lnTo>
                    <a:pt x="227" y="270"/>
                  </a:lnTo>
                  <a:lnTo>
                    <a:pt x="237" y="270"/>
                  </a:lnTo>
                  <a:lnTo>
                    <a:pt x="237" y="270"/>
                  </a:lnTo>
                  <a:lnTo>
                    <a:pt x="247" y="268"/>
                  </a:lnTo>
                  <a:lnTo>
                    <a:pt x="255" y="265"/>
                  </a:lnTo>
                  <a:lnTo>
                    <a:pt x="265" y="262"/>
                  </a:lnTo>
                  <a:lnTo>
                    <a:pt x="272" y="258"/>
                  </a:lnTo>
                  <a:lnTo>
                    <a:pt x="281" y="253"/>
                  </a:lnTo>
                  <a:lnTo>
                    <a:pt x="287" y="247"/>
                  </a:lnTo>
                  <a:lnTo>
                    <a:pt x="293" y="240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303" y="222"/>
                  </a:lnTo>
                  <a:lnTo>
                    <a:pt x="306" y="213"/>
                  </a:lnTo>
                  <a:lnTo>
                    <a:pt x="308" y="203"/>
                  </a:lnTo>
                  <a:lnTo>
                    <a:pt x="308" y="193"/>
                  </a:lnTo>
                  <a:lnTo>
                    <a:pt x="307" y="182"/>
                  </a:lnTo>
                  <a:lnTo>
                    <a:pt x="305" y="173"/>
                  </a:lnTo>
                  <a:lnTo>
                    <a:pt x="303" y="162"/>
                  </a:lnTo>
                  <a:lnTo>
                    <a:pt x="299" y="153"/>
                  </a:lnTo>
                  <a:lnTo>
                    <a:pt x="299" y="153"/>
                  </a:lnTo>
                  <a:lnTo>
                    <a:pt x="290" y="134"/>
                  </a:lnTo>
                  <a:lnTo>
                    <a:pt x="279" y="116"/>
                  </a:lnTo>
                  <a:lnTo>
                    <a:pt x="267" y="99"/>
                  </a:lnTo>
                  <a:lnTo>
                    <a:pt x="252" y="85"/>
                  </a:lnTo>
                  <a:lnTo>
                    <a:pt x="236" y="70"/>
                  </a:lnTo>
                  <a:lnTo>
                    <a:pt x="221" y="56"/>
                  </a:lnTo>
                  <a:lnTo>
                    <a:pt x="203" y="45"/>
                  </a:lnTo>
                  <a:lnTo>
                    <a:pt x="185" y="34"/>
                  </a:lnTo>
                  <a:lnTo>
                    <a:pt x="185" y="34"/>
                  </a:lnTo>
                  <a:lnTo>
                    <a:pt x="165" y="25"/>
                  </a:lnTo>
                  <a:lnTo>
                    <a:pt x="143" y="15"/>
                  </a:lnTo>
                  <a:lnTo>
                    <a:pt x="121" y="9"/>
                  </a:lnTo>
                  <a:lnTo>
                    <a:pt x="98" y="4"/>
                  </a:lnTo>
                  <a:lnTo>
                    <a:pt x="75" y="1"/>
                  </a:lnTo>
                  <a:lnTo>
                    <a:pt x="51" y="0"/>
                  </a:lnTo>
                  <a:lnTo>
                    <a:pt x="40" y="1"/>
                  </a:lnTo>
                  <a:lnTo>
                    <a:pt x="28" y="2"/>
                  </a:lnTo>
                  <a:lnTo>
                    <a:pt x="17" y="4"/>
                  </a:lnTo>
                  <a:lnTo>
                    <a:pt x="6" y="6"/>
                  </a:lnTo>
                  <a:lnTo>
                    <a:pt x="6" y="6"/>
                  </a:lnTo>
                  <a:lnTo>
                    <a:pt x="4" y="7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6"/>
                  </a:lnTo>
                  <a:lnTo>
                    <a:pt x="4" y="17"/>
                  </a:lnTo>
                  <a:lnTo>
                    <a:pt x="4" y="1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7196138" y="2674938"/>
              <a:ext cx="203200" cy="114300"/>
            </a:xfrm>
            <a:custGeom>
              <a:rect b="b" l="l" r="r" t="t"/>
              <a:pathLst>
                <a:path extrusionOk="0" h="145" w="258">
                  <a:moveTo>
                    <a:pt x="249" y="145"/>
                  </a:moveTo>
                  <a:lnTo>
                    <a:pt x="249" y="145"/>
                  </a:lnTo>
                  <a:lnTo>
                    <a:pt x="251" y="145"/>
                  </a:lnTo>
                  <a:lnTo>
                    <a:pt x="254" y="144"/>
                  </a:lnTo>
                  <a:lnTo>
                    <a:pt x="257" y="141"/>
                  </a:lnTo>
                  <a:lnTo>
                    <a:pt x="258" y="139"/>
                  </a:lnTo>
                  <a:lnTo>
                    <a:pt x="258" y="137"/>
                  </a:lnTo>
                  <a:lnTo>
                    <a:pt x="258" y="136"/>
                  </a:lnTo>
                  <a:lnTo>
                    <a:pt x="256" y="135"/>
                  </a:lnTo>
                  <a:lnTo>
                    <a:pt x="256" y="135"/>
                  </a:lnTo>
                  <a:lnTo>
                    <a:pt x="220" y="124"/>
                  </a:lnTo>
                  <a:lnTo>
                    <a:pt x="186" y="113"/>
                  </a:lnTo>
                  <a:lnTo>
                    <a:pt x="153" y="99"/>
                  </a:lnTo>
                  <a:lnTo>
                    <a:pt x="136" y="92"/>
                  </a:lnTo>
                  <a:lnTo>
                    <a:pt x="120" y="83"/>
                  </a:lnTo>
                  <a:lnTo>
                    <a:pt x="120" y="83"/>
                  </a:lnTo>
                  <a:lnTo>
                    <a:pt x="90" y="65"/>
                  </a:lnTo>
                  <a:lnTo>
                    <a:pt x="60" y="45"/>
                  </a:lnTo>
                  <a:lnTo>
                    <a:pt x="32" y="23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27" y="29"/>
                  </a:lnTo>
                  <a:lnTo>
                    <a:pt x="54" y="52"/>
                  </a:lnTo>
                  <a:lnTo>
                    <a:pt x="83" y="74"/>
                  </a:lnTo>
                  <a:lnTo>
                    <a:pt x="99" y="83"/>
                  </a:lnTo>
                  <a:lnTo>
                    <a:pt x="115" y="93"/>
                  </a:lnTo>
                  <a:lnTo>
                    <a:pt x="131" y="101"/>
                  </a:lnTo>
                  <a:lnTo>
                    <a:pt x="146" y="110"/>
                  </a:lnTo>
                  <a:lnTo>
                    <a:pt x="163" y="118"/>
                  </a:lnTo>
                  <a:lnTo>
                    <a:pt x="180" y="124"/>
                  </a:lnTo>
                  <a:lnTo>
                    <a:pt x="197" y="131"/>
                  </a:lnTo>
                  <a:lnTo>
                    <a:pt x="215" y="136"/>
                  </a:lnTo>
                  <a:lnTo>
                    <a:pt x="232" y="141"/>
                  </a:lnTo>
                  <a:lnTo>
                    <a:pt x="249" y="145"/>
                  </a:lnTo>
                  <a:lnTo>
                    <a:pt x="249" y="145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72;p13"/>
            <p:cNvSpPr/>
            <p:nvPr/>
          </p:nvSpPr>
          <p:spPr>
            <a:xfrm>
              <a:off x="6915150" y="2536825"/>
              <a:ext cx="280987" cy="155575"/>
            </a:xfrm>
            <a:custGeom>
              <a:rect b="b" l="l" r="r" t="t"/>
              <a:pathLst>
                <a:path extrusionOk="0" h="194" w="355">
                  <a:moveTo>
                    <a:pt x="12" y="164"/>
                  </a:moveTo>
                  <a:lnTo>
                    <a:pt x="12" y="164"/>
                  </a:lnTo>
                  <a:lnTo>
                    <a:pt x="18" y="170"/>
                  </a:lnTo>
                  <a:lnTo>
                    <a:pt x="24" y="175"/>
                  </a:lnTo>
                  <a:lnTo>
                    <a:pt x="32" y="180"/>
                  </a:lnTo>
                  <a:lnTo>
                    <a:pt x="39" y="184"/>
                  </a:lnTo>
                  <a:lnTo>
                    <a:pt x="46" y="187"/>
                  </a:lnTo>
                  <a:lnTo>
                    <a:pt x="55" y="189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93" y="194"/>
                  </a:lnTo>
                  <a:lnTo>
                    <a:pt x="115" y="194"/>
                  </a:lnTo>
                  <a:lnTo>
                    <a:pt x="136" y="192"/>
                  </a:lnTo>
                  <a:lnTo>
                    <a:pt x="158" y="188"/>
                  </a:lnTo>
                  <a:lnTo>
                    <a:pt x="179" y="182"/>
                  </a:lnTo>
                  <a:lnTo>
                    <a:pt x="200" y="174"/>
                  </a:lnTo>
                  <a:lnTo>
                    <a:pt x="219" y="166"/>
                  </a:lnTo>
                  <a:lnTo>
                    <a:pt x="238" y="155"/>
                  </a:lnTo>
                  <a:lnTo>
                    <a:pt x="238" y="155"/>
                  </a:lnTo>
                  <a:lnTo>
                    <a:pt x="256" y="143"/>
                  </a:lnTo>
                  <a:lnTo>
                    <a:pt x="273" y="129"/>
                  </a:lnTo>
                  <a:lnTo>
                    <a:pt x="290" y="113"/>
                  </a:lnTo>
                  <a:lnTo>
                    <a:pt x="305" y="97"/>
                  </a:lnTo>
                  <a:lnTo>
                    <a:pt x="319" y="79"/>
                  </a:lnTo>
                  <a:lnTo>
                    <a:pt x="330" y="59"/>
                  </a:lnTo>
                  <a:lnTo>
                    <a:pt x="335" y="49"/>
                  </a:lnTo>
                  <a:lnTo>
                    <a:pt x="341" y="39"/>
                  </a:lnTo>
                  <a:lnTo>
                    <a:pt x="344" y="28"/>
                  </a:lnTo>
                  <a:lnTo>
                    <a:pt x="347" y="18"/>
                  </a:lnTo>
                  <a:lnTo>
                    <a:pt x="347" y="18"/>
                  </a:lnTo>
                  <a:lnTo>
                    <a:pt x="351" y="16"/>
                  </a:lnTo>
                  <a:lnTo>
                    <a:pt x="354" y="12"/>
                  </a:lnTo>
                  <a:lnTo>
                    <a:pt x="355" y="10"/>
                  </a:lnTo>
                  <a:lnTo>
                    <a:pt x="355" y="9"/>
                  </a:lnTo>
                  <a:lnTo>
                    <a:pt x="354" y="8"/>
                  </a:lnTo>
                  <a:lnTo>
                    <a:pt x="352" y="7"/>
                  </a:lnTo>
                  <a:lnTo>
                    <a:pt x="352" y="7"/>
                  </a:lnTo>
                  <a:lnTo>
                    <a:pt x="350" y="7"/>
                  </a:lnTo>
                  <a:lnTo>
                    <a:pt x="350" y="7"/>
                  </a:lnTo>
                  <a:lnTo>
                    <a:pt x="350" y="4"/>
                  </a:lnTo>
                  <a:lnTo>
                    <a:pt x="350" y="4"/>
                  </a:lnTo>
                  <a:lnTo>
                    <a:pt x="350" y="3"/>
                  </a:lnTo>
                  <a:lnTo>
                    <a:pt x="349" y="3"/>
                  </a:lnTo>
                  <a:lnTo>
                    <a:pt x="348" y="4"/>
                  </a:lnTo>
                  <a:lnTo>
                    <a:pt x="348" y="4"/>
                  </a:lnTo>
                  <a:lnTo>
                    <a:pt x="347" y="6"/>
                  </a:lnTo>
                  <a:lnTo>
                    <a:pt x="347" y="6"/>
                  </a:lnTo>
                  <a:lnTo>
                    <a:pt x="324" y="3"/>
                  </a:lnTo>
                  <a:lnTo>
                    <a:pt x="301" y="1"/>
                  </a:lnTo>
                  <a:lnTo>
                    <a:pt x="278" y="0"/>
                  </a:lnTo>
                  <a:lnTo>
                    <a:pt x="254" y="0"/>
                  </a:lnTo>
                  <a:lnTo>
                    <a:pt x="230" y="2"/>
                  </a:lnTo>
                  <a:lnTo>
                    <a:pt x="207" y="4"/>
                  </a:lnTo>
                  <a:lnTo>
                    <a:pt x="184" y="8"/>
                  </a:lnTo>
                  <a:lnTo>
                    <a:pt x="162" y="13"/>
                  </a:lnTo>
                  <a:lnTo>
                    <a:pt x="162" y="13"/>
                  </a:lnTo>
                  <a:lnTo>
                    <a:pt x="139" y="20"/>
                  </a:lnTo>
                  <a:lnTo>
                    <a:pt x="116" y="27"/>
                  </a:lnTo>
                  <a:lnTo>
                    <a:pt x="93" y="3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53" y="56"/>
                  </a:lnTo>
                  <a:lnTo>
                    <a:pt x="44" y="61"/>
                  </a:lnTo>
                  <a:lnTo>
                    <a:pt x="36" y="67"/>
                  </a:lnTo>
                  <a:lnTo>
                    <a:pt x="29" y="73"/>
                  </a:lnTo>
                  <a:lnTo>
                    <a:pt x="21" y="81"/>
                  </a:lnTo>
                  <a:lnTo>
                    <a:pt x="15" y="8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5" y="105"/>
                  </a:lnTo>
                  <a:lnTo>
                    <a:pt x="2" y="113"/>
                  </a:lnTo>
                  <a:lnTo>
                    <a:pt x="0" y="123"/>
                  </a:lnTo>
                  <a:lnTo>
                    <a:pt x="0" y="131"/>
                  </a:lnTo>
                  <a:lnTo>
                    <a:pt x="1" y="140"/>
                  </a:lnTo>
                  <a:lnTo>
                    <a:pt x="3" y="148"/>
                  </a:lnTo>
                  <a:lnTo>
                    <a:pt x="6" y="156"/>
                  </a:lnTo>
                  <a:lnTo>
                    <a:pt x="12" y="164"/>
                  </a:lnTo>
                  <a:lnTo>
                    <a:pt x="12" y="164"/>
                  </a:lnTo>
                  <a:close/>
                  <a:moveTo>
                    <a:pt x="18" y="104"/>
                  </a:moveTo>
                  <a:lnTo>
                    <a:pt x="18" y="104"/>
                  </a:lnTo>
                  <a:lnTo>
                    <a:pt x="23" y="94"/>
                  </a:lnTo>
                  <a:lnTo>
                    <a:pt x="30" y="86"/>
                  </a:lnTo>
                  <a:lnTo>
                    <a:pt x="38" y="79"/>
                  </a:lnTo>
                  <a:lnTo>
                    <a:pt x="46" y="72"/>
                  </a:lnTo>
                  <a:lnTo>
                    <a:pt x="55" y="66"/>
                  </a:lnTo>
                  <a:lnTo>
                    <a:pt x="65" y="61"/>
                  </a:lnTo>
                  <a:lnTo>
                    <a:pt x="84" y="51"/>
                  </a:lnTo>
                  <a:lnTo>
                    <a:pt x="84" y="51"/>
                  </a:lnTo>
                  <a:lnTo>
                    <a:pt x="103" y="44"/>
                  </a:lnTo>
                  <a:lnTo>
                    <a:pt x="122" y="37"/>
                  </a:lnTo>
                  <a:lnTo>
                    <a:pt x="141" y="30"/>
                  </a:lnTo>
                  <a:lnTo>
                    <a:pt x="161" y="25"/>
                  </a:lnTo>
                  <a:lnTo>
                    <a:pt x="161" y="25"/>
                  </a:lnTo>
                  <a:lnTo>
                    <a:pt x="183" y="21"/>
                  </a:lnTo>
                  <a:lnTo>
                    <a:pt x="206" y="17"/>
                  </a:lnTo>
                  <a:lnTo>
                    <a:pt x="228" y="15"/>
                  </a:lnTo>
                  <a:lnTo>
                    <a:pt x="251" y="13"/>
                  </a:lnTo>
                  <a:lnTo>
                    <a:pt x="273" y="12"/>
                  </a:lnTo>
                  <a:lnTo>
                    <a:pt x="297" y="13"/>
                  </a:lnTo>
                  <a:lnTo>
                    <a:pt x="319" y="16"/>
                  </a:lnTo>
                  <a:lnTo>
                    <a:pt x="342" y="18"/>
                  </a:lnTo>
                  <a:lnTo>
                    <a:pt x="342" y="18"/>
                  </a:lnTo>
                  <a:lnTo>
                    <a:pt x="333" y="33"/>
                  </a:lnTo>
                  <a:lnTo>
                    <a:pt x="325" y="49"/>
                  </a:lnTo>
                  <a:lnTo>
                    <a:pt x="316" y="65"/>
                  </a:lnTo>
                  <a:lnTo>
                    <a:pt x="306" y="80"/>
                  </a:lnTo>
                  <a:lnTo>
                    <a:pt x="295" y="93"/>
                  </a:lnTo>
                  <a:lnTo>
                    <a:pt x="284" y="107"/>
                  </a:lnTo>
                  <a:lnTo>
                    <a:pt x="271" y="120"/>
                  </a:lnTo>
                  <a:lnTo>
                    <a:pt x="257" y="131"/>
                  </a:lnTo>
                  <a:lnTo>
                    <a:pt x="257" y="131"/>
                  </a:lnTo>
                  <a:lnTo>
                    <a:pt x="240" y="143"/>
                  </a:lnTo>
                  <a:lnTo>
                    <a:pt x="222" y="153"/>
                  </a:lnTo>
                  <a:lnTo>
                    <a:pt x="204" y="162"/>
                  </a:lnTo>
                  <a:lnTo>
                    <a:pt x="185" y="169"/>
                  </a:lnTo>
                  <a:lnTo>
                    <a:pt x="165" y="175"/>
                  </a:lnTo>
                  <a:lnTo>
                    <a:pt x="145" y="180"/>
                  </a:lnTo>
                  <a:lnTo>
                    <a:pt x="125" y="182"/>
                  </a:lnTo>
                  <a:lnTo>
                    <a:pt x="104" y="183"/>
                  </a:lnTo>
                  <a:lnTo>
                    <a:pt x="104" y="183"/>
                  </a:lnTo>
                  <a:lnTo>
                    <a:pt x="87" y="182"/>
                  </a:lnTo>
                  <a:lnTo>
                    <a:pt x="69" y="179"/>
                  </a:lnTo>
                  <a:lnTo>
                    <a:pt x="60" y="176"/>
                  </a:lnTo>
                  <a:lnTo>
                    <a:pt x="52" y="173"/>
                  </a:lnTo>
                  <a:lnTo>
                    <a:pt x="43" y="169"/>
                  </a:lnTo>
                  <a:lnTo>
                    <a:pt x="36" y="165"/>
                  </a:lnTo>
                  <a:lnTo>
                    <a:pt x="29" y="160"/>
                  </a:lnTo>
                  <a:lnTo>
                    <a:pt x="22" y="154"/>
                  </a:lnTo>
                  <a:lnTo>
                    <a:pt x="18" y="148"/>
                  </a:lnTo>
                  <a:lnTo>
                    <a:pt x="15" y="141"/>
                  </a:lnTo>
                  <a:lnTo>
                    <a:pt x="13" y="132"/>
                  </a:lnTo>
                  <a:lnTo>
                    <a:pt x="13" y="124"/>
                  </a:lnTo>
                  <a:lnTo>
                    <a:pt x="15" y="114"/>
                  </a:lnTo>
                  <a:lnTo>
                    <a:pt x="18" y="104"/>
                  </a:lnTo>
                  <a:lnTo>
                    <a:pt x="18" y="104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73;p13"/>
            <p:cNvSpPr/>
            <p:nvPr/>
          </p:nvSpPr>
          <p:spPr>
            <a:xfrm>
              <a:off x="6985000" y="2536825"/>
              <a:ext cx="204787" cy="96837"/>
            </a:xfrm>
            <a:custGeom>
              <a:rect b="b" l="l" r="r" t="t"/>
              <a:pathLst>
                <a:path extrusionOk="0" h="121" w="258">
                  <a:moveTo>
                    <a:pt x="2" y="121"/>
                  </a:moveTo>
                  <a:lnTo>
                    <a:pt x="2" y="121"/>
                  </a:lnTo>
                  <a:lnTo>
                    <a:pt x="20" y="121"/>
                  </a:lnTo>
                  <a:lnTo>
                    <a:pt x="38" y="120"/>
                  </a:lnTo>
                  <a:lnTo>
                    <a:pt x="56" y="119"/>
                  </a:lnTo>
                  <a:lnTo>
                    <a:pt x="74" y="115"/>
                  </a:lnTo>
                  <a:lnTo>
                    <a:pt x="92" y="111"/>
                  </a:lnTo>
                  <a:lnTo>
                    <a:pt x="110" y="106"/>
                  </a:lnTo>
                  <a:lnTo>
                    <a:pt x="127" y="100"/>
                  </a:lnTo>
                  <a:lnTo>
                    <a:pt x="143" y="93"/>
                  </a:lnTo>
                  <a:lnTo>
                    <a:pt x="143" y="93"/>
                  </a:lnTo>
                  <a:lnTo>
                    <a:pt x="160" y="85"/>
                  </a:lnTo>
                  <a:lnTo>
                    <a:pt x="176" y="77"/>
                  </a:lnTo>
                  <a:lnTo>
                    <a:pt x="192" y="66"/>
                  </a:lnTo>
                  <a:lnTo>
                    <a:pt x="206" y="56"/>
                  </a:lnTo>
                  <a:lnTo>
                    <a:pt x="206" y="56"/>
                  </a:lnTo>
                  <a:lnTo>
                    <a:pt x="220" y="45"/>
                  </a:lnTo>
                  <a:lnTo>
                    <a:pt x="233" y="32"/>
                  </a:lnTo>
                  <a:lnTo>
                    <a:pt x="233" y="32"/>
                  </a:lnTo>
                  <a:lnTo>
                    <a:pt x="246" y="20"/>
                  </a:lnTo>
                  <a:lnTo>
                    <a:pt x="252" y="12"/>
                  </a:lnTo>
                  <a:lnTo>
                    <a:pt x="257" y="5"/>
                  </a:lnTo>
                  <a:lnTo>
                    <a:pt x="257" y="5"/>
                  </a:lnTo>
                  <a:lnTo>
                    <a:pt x="258" y="2"/>
                  </a:lnTo>
                  <a:lnTo>
                    <a:pt x="256" y="1"/>
                  </a:lnTo>
                  <a:lnTo>
                    <a:pt x="254" y="0"/>
                  </a:lnTo>
                  <a:lnTo>
                    <a:pt x="252" y="1"/>
                  </a:lnTo>
                  <a:lnTo>
                    <a:pt x="252" y="1"/>
                  </a:lnTo>
                  <a:lnTo>
                    <a:pt x="245" y="6"/>
                  </a:lnTo>
                  <a:lnTo>
                    <a:pt x="240" y="12"/>
                  </a:lnTo>
                  <a:lnTo>
                    <a:pt x="230" y="24"/>
                  </a:lnTo>
                  <a:lnTo>
                    <a:pt x="230" y="24"/>
                  </a:lnTo>
                  <a:lnTo>
                    <a:pt x="217" y="37"/>
                  </a:lnTo>
                  <a:lnTo>
                    <a:pt x="203" y="48"/>
                  </a:lnTo>
                  <a:lnTo>
                    <a:pt x="203" y="48"/>
                  </a:lnTo>
                  <a:lnTo>
                    <a:pt x="189" y="59"/>
                  </a:lnTo>
                  <a:lnTo>
                    <a:pt x="174" y="69"/>
                  </a:lnTo>
                  <a:lnTo>
                    <a:pt x="158" y="78"/>
                  </a:lnTo>
                  <a:lnTo>
                    <a:pt x="142" y="86"/>
                  </a:lnTo>
                  <a:lnTo>
                    <a:pt x="142" y="86"/>
                  </a:lnTo>
                  <a:lnTo>
                    <a:pt x="126" y="93"/>
                  </a:lnTo>
                  <a:lnTo>
                    <a:pt x="109" y="100"/>
                  </a:lnTo>
                  <a:lnTo>
                    <a:pt x="92" y="105"/>
                  </a:lnTo>
                  <a:lnTo>
                    <a:pt x="74" y="109"/>
                  </a:lnTo>
                  <a:lnTo>
                    <a:pt x="57" y="112"/>
                  </a:lnTo>
                  <a:lnTo>
                    <a:pt x="39" y="114"/>
                  </a:lnTo>
                  <a:lnTo>
                    <a:pt x="21" y="116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" y="116"/>
                  </a:lnTo>
                  <a:lnTo>
                    <a:pt x="0" y="119"/>
                  </a:lnTo>
                  <a:lnTo>
                    <a:pt x="0" y="120"/>
                  </a:lnTo>
                  <a:lnTo>
                    <a:pt x="2" y="121"/>
                  </a:lnTo>
                  <a:lnTo>
                    <a:pt x="2" y="12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7180263" y="2441575"/>
              <a:ext cx="258762" cy="150812"/>
            </a:xfrm>
            <a:custGeom>
              <a:rect b="b" l="l" r="r" t="t"/>
              <a:pathLst>
                <a:path extrusionOk="0" h="188" w="326">
                  <a:moveTo>
                    <a:pt x="230" y="187"/>
                  </a:moveTo>
                  <a:lnTo>
                    <a:pt x="230" y="187"/>
                  </a:lnTo>
                  <a:lnTo>
                    <a:pt x="247" y="185"/>
                  </a:lnTo>
                  <a:lnTo>
                    <a:pt x="263" y="180"/>
                  </a:lnTo>
                  <a:lnTo>
                    <a:pt x="279" y="173"/>
                  </a:lnTo>
                  <a:lnTo>
                    <a:pt x="286" y="169"/>
                  </a:lnTo>
                  <a:lnTo>
                    <a:pt x="294" y="165"/>
                  </a:lnTo>
                  <a:lnTo>
                    <a:pt x="300" y="160"/>
                  </a:lnTo>
                  <a:lnTo>
                    <a:pt x="306" y="155"/>
                  </a:lnTo>
                  <a:lnTo>
                    <a:pt x="311" y="148"/>
                  </a:lnTo>
                  <a:lnTo>
                    <a:pt x="317" y="142"/>
                  </a:lnTo>
                  <a:lnTo>
                    <a:pt x="320" y="135"/>
                  </a:lnTo>
                  <a:lnTo>
                    <a:pt x="323" y="126"/>
                  </a:lnTo>
                  <a:lnTo>
                    <a:pt x="325" y="118"/>
                  </a:lnTo>
                  <a:lnTo>
                    <a:pt x="326" y="109"/>
                  </a:lnTo>
                  <a:lnTo>
                    <a:pt x="326" y="109"/>
                  </a:lnTo>
                  <a:lnTo>
                    <a:pt x="325" y="99"/>
                  </a:lnTo>
                  <a:lnTo>
                    <a:pt x="323" y="89"/>
                  </a:lnTo>
                  <a:lnTo>
                    <a:pt x="320" y="80"/>
                  </a:lnTo>
                  <a:lnTo>
                    <a:pt x="316" y="71"/>
                  </a:lnTo>
                  <a:lnTo>
                    <a:pt x="310" y="64"/>
                  </a:lnTo>
                  <a:lnTo>
                    <a:pt x="303" y="57"/>
                  </a:lnTo>
                  <a:lnTo>
                    <a:pt x="296" y="50"/>
                  </a:lnTo>
                  <a:lnTo>
                    <a:pt x="288" y="45"/>
                  </a:lnTo>
                  <a:lnTo>
                    <a:pt x="280" y="39"/>
                  </a:lnTo>
                  <a:lnTo>
                    <a:pt x="270" y="35"/>
                  </a:lnTo>
                  <a:lnTo>
                    <a:pt x="252" y="26"/>
                  </a:lnTo>
                  <a:lnTo>
                    <a:pt x="233" y="20"/>
                  </a:lnTo>
                  <a:lnTo>
                    <a:pt x="215" y="15"/>
                  </a:lnTo>
                  <a:lnTo>
                    <a:pt x="215" y="15"/>
                  </a:lnTo>
                  <a:lnTo>
                    <a:pt x="191" y="8"/>
                  </a:lnTo>
                  <a:lnTo>
                    <a:pt x="165" y="4"/>
                  </a:lnTo>
                  <a:lnTo>
                    <a:pt x="140" y="1"/>
                  </a:lnTo>
                  <a:lnTo>
                    <a:pt x="115" y="0"/>
                  </a:lnTo>
                  <a:lnTo>
                    <a:pt x="89" y="0"/>
                  </a:lnTo>
                  <a:lnTo>
                    <a:pt x="63" y="2"/>
                  </a:lnTo>
                  <a:lnTo>
                    <a:pt x="38" y="5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2" y="12"/>
                  </a:lnTo>
                  <a:lnTo>
                    <a:pt x="11" y="14"/>
                  </a:lnTo>
                  <a:lnTo>
                    <a:pt x="9" y="17"/>
                  </a:lnTo>
                  <a:lnTo>
                    <a:pt x="9" y="19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52" y="16"/>
                  </a:lnTo>
                  <a:lnTo>
                    <a:pt x="71" y="15"/>
                  </a:lnTo>
                  <a:lnTo>
                    <a:pt x="90" y="14"/>
                  </a:lnTo>
                  <a:lnTo>
                    <a:pt x="109" y="13"/>
                  </a:lnTo>
                  <a:lnTo>
                    <a:pt x="129" y="14"/>
                  </a:lnTo>
                  <a:lnTo>
                    <a:pt x="147" y="15"/>
                  </a:lnTo>
                  <a:lnTo>
                    <a:pt x="166" y="18"/>
                  </a:lnTo>
                  <a:lnTo>
                    <a:pt x="166" y="18"/>
                  </a:lnTo>
                  <a:lnTo>
                    <a:pt x="184" y="21"/>
                  </a:lnTo>
                  <a:lnTo>
                    <a:pt x="203" y="25"/>
                  </a:lnTo>
                  <a:lnTo>
                    <a:pt x="222" y="29"/>
                  </a:lnTo>
                  <a:lnTo>
                    <a:pt x="241" y="36"/>
                  </a:lnTo>
                  <a:lnTo>
                    <a:pt x="260" y="43"/>
                  </a:lnTo>
                  <a:lnTo>
                    <a:pt x="268" y="48"/>
                  </a:lnTo>
                  <a:lnTo>
                    <a:pt x="277" y="54"/>
                  </a:lnTo>
                  <a:lnTo>
                    <a:pt x="284" y="59"/>
                  </a:lnTo>
                  <a:lnTo>
                    <a:pt x="290" y="65"/>
                  </a:lnTo>
                  <a:lnTo>
                    <a:pt x="297" y="71"/>
                  </a:lnTo>
                  <a:lnTo>
                    <a:pt x="303" y="79"/>
                  </a:lnTo>
                  <a:lnTo>
                    <a:pt x="303" y="79"/>
                  </a:lnTo>
                  <a:lnTo>
                    <a:pt x="307" y="87"/>
                  </a:lnTo>
                  <a:lnTo>
                    <a:pt x="311" y="97"/>
                  </a:lnTo>
                  <a:lnTo>
                    <a:pt x="312" y="106"/>
                  </a:lnTo>
                  <a:lnTo>
                    <a:pt x="312" y="115"/>
                  </a:lnTo>
                  <a:lnTo>
                    <a:pt x="311" y="124"/>
                  </a:lnTo>
                  <a:lnTo>
                    <a:pt x="308" y="132"/>
                  </a:lnTo>
                  <a:lnTo>
                    <a:pt x="304" y="141"/>
                  </a:lnTo>
                  <a:lnTo>
                    <a:pt x="298" y="149"/>
                  </a:lnTo>
                  <a:lnTo>
                    <a:pt x="298" y="149"/>
                  </a:lnTo>
                  <a:lnTo>
                    <a:pt x="290" y="156"/>
                  </a:lnTo>
                  <a:lnTo>
                    <a:pt x="282" y="162"/>
                  </a:lnTo>
                  <a:lnTo>
                    <a:pt x="274" y="166"/>
                  </a:lnTo>
                  <a:lnTo>
                    <a:pt x="264" y="169"/>
                  </a:lnTo>
                  <a:lnTo>
                    <a:pt x="255" y="172"/>
                  </a:lnTo>
                  <a:lnTo>
                    <a:pt x="245" y="174"/>
                  </a:lnTo>
                  <a:lnTo>
                    <a:pt x="225" y="177"/>
                  </a:lnTo>
                  <a:lnTo>
                    <a:pt x="225" y="177"/>
                  </a:lnTo>
                  <a:lnTo>
                    <a:pt x="209" y="177"/>
                  </a:lnTo>
                  <a:lnTo>
                    <a:pt x="194" y="176"/>
                  </a:lnTo>
                  <a:lnTo>
                    <a:pt x="178" y="173"/>
                  </a:lnTo>
                  <a:lnTo>
                    <a:pt x="162" y="170"/>
                  </a:lnTo>
                  <a:lnTo>
                    <a:pt x="147" y="166"/>
                  </a:lnTo>
                  <a:lnTo>
                    <a:pt x="133" y="161"/>
                  </a:lnTo>
                  <a:lnTo>
                    <a:pt x="118" y="155"/>
                  </a:lnTo>
                  <a:lnTo>
                    <a:pt x="103" y="148"/>
                  </a:lnTo>
                  <a:lnTo>
                    <a:pt x="103" y="148"/>
                  </a:lnTo>
                  <a:lnTo>
                    <a:pt x="89" y="139"/>
                  </a:lnTo>
                  <a:lnTo>
                    <a:pt x="74" y="128"/>
                  </a:lnTo>
                  <a:lnTo>
                    <a:pt x="60" y="117"/>
                  </a:lnTo>
                  <a:lnTo>
                    <a:pt x="47" y="105"/>
                  </a:lnTo>
                  <a:lnTo>
                    <a:pt x="35" y="91"/>
                  </a:lnTo>
                  <a:lnTo>
                    <a:pt x="23" y="77"/>
                  </a:lnTo>
                  <a:lnTo>
                    <a:pt x="14" y="62"/>
                  </a:lnTo>
                  <a:lnTo>
                    <a:pt x="6" y="46"/>
                  </a:lnTo>
                  <a:lnTo>
                    <a:pt x="6" y="46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8" y="66"/>
                  </a:lnTo>
                  <a:lnTo>
                    <a:pt x="17" y="81"/>
                  </a:lnTo>
                  <a:lnTo>
                    <a:pt x="28" y="96"/>
                  </a:lnTo>
                  <a:lnTo>
                    <a:pt x="39" y="109"/>
                  </a:lnTo>
                  <a:lnTo>
                    <a:pt x="51" y="123"/>
                  </a:lnTo>
                  <a:lnTo>
                    <a:pt x="64" y="135"/>
                  </a:lnTo>
                  <a:lnTo>
                    <a:pt x="79" y="145"/>
                  </a:lnTo>
                  <a:lnTo>
                    <a:pt x="94" y="155"/>
                  </a:lnTo>
                  <a:lnTo>
                    <a:pt x="110" y="164"/>
                  </a:lnTo>
                  <a:lnTo>
                    <a:pt x="125" y="171"/>
                  </a:lnTo>
                  <a:lnTo>
                    <a:pt x="142" y="177"/>
                  </a:lnTo>
                  <a:lnTo>
                    <a:pt x="159" y="182"/>
                  </a:lnTo>
                  <a:lnTo>
                    <a:pt x="177" y="185"/>
                  </a:lnTo>
                  <a:lnTo>
                    <a:pt x="195" y="187"/>
                  </a:lnTo>
                  <a:lnTo>
                    <a:pt x="213" y="188"/>
                  </a:lnTo>
                  <a:lnTo>
                    <a:pt x="230" y="187"/>
                  </a:lnTo>
                  <a:lnTo>
                    <a:pt x="230" y="18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7167563" y="2462213"/>
              <a:ext cx="168275" cy="63500"/>
            </a:xfrm>
            <a:custGeom>
              <a:rect b="b" l="l" r="r" t="t"/>
              <a:pathLst>
                <a:path extrusionOk="0" h="80" w="213">
                  <a:moveTo>
                    <a:pt x="1" y="7"/>
                  </a:moveTo>
                  <a:lnTo>
                    <a:pt x="1" y="7"/>
                  </a:lnTo>
                  <a:lnTo>
                    <a:pt x="9" y="17"/>
                  </a:lnTo>
                  <a:lnTo>
                    <a:pt x="21" y="28"/>
                  </a:lnTo>
                  <a:lnTo>
                    <a:pt x="32" y="36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56" y="52"/>
                  </a:lnTo>
                  <a:lnTo>
                    <a:pt x="70" y="59"/>
                  </a:lnTo>
                  <a:lnTo>
                    <a:pt x="84" y="64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111" y="74"/>
                  </a:lnTo>
                  <a:lnTo>
                    <a:pt x="126" y="77"/>
                  </a:lnTo>
                  <a:lnTo>
                    <a:pt x="139" y="79"/>
                  </a:lnTo>
                  <a:lnTo>
                    <a:pt x="154" y="80"/>
                  </a:lnTo>
                  <a:lnTo>
                    <a:pt x="169" y="80"/>
                  </a:lnTo>
                  <a:lnTo>
                    <a:pt x="182" y="79"/>
                  </a:lnTo>
                  <a:lnTo>
                    <a:pt x="197" y="78"/>
                  </a:lnTo>
                  <a:lnTo>
                    <a:pt x="211" y="75"/>
                  </a:lnTo>
                  <a:lnTo>
                    <a:pt x="211" y="75"/>
                  </a:lnTo>
                  <a:lnTo>
                    <a:pt x="213" y="74"/>
                  </a:lnTo>
                  <a:lnTo>
                    <a:pt x="213" y="73"/>
                  </a:lnTo>
                  <a:lnTo>
                    <a:pt x="212" y="73"/>
                  </a:lnTo>
                  <a:lnTo>
                    <a:pt x="212" y="73"/>
                  </a:lnTo>
                  <a:lnTo>
                    <a:pt x="197" y="75"/>
                  </a:lnTo>
                  <a:lnTo>
                    <a:pt x="183" y="75"/>
                  </a:lnTo>
                  <a:lnTo>
                    <a:pt x="169" y="75"/>
                  </a:lnTo>
                  <a:lnTo>
                    <a:pt x="155" y="75"/>
                  </a:lnTo>
                  <a:lnTo>
                    <a:pt x="140" y="73"/>
                  </a:lnTo>
                  <a:lnTo>
                    <a:pt x="127" y="71"/>
                  </a:lnTo>
                  <a:lnTo>
                    <a:pt x="113" y="66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87" y="57"/>
                  </a:lnTo>
                  <a:lnTo>
                    <a:pt x="74" y="52"/>
                  </a:lnTo>
                  <a:lnTo>
                    <a:pt x="63" y="45"/>
                  </a:lnTo>
                  <a:lnTo>
                    <a:pt x="51" y="39"/>
                  </a:lnTo>
                  <a:lnTo>
                    <a:pt x="51" y="39"/>
                  </a:lnTo>
                  <a:lnTo>
                    <a:pt x="40" y="30"/>
                  </a:lnTo>
                  <a:lnTo>
                    <a:pt x="28" y="20"/>
                  </a:lnTo>
                  <a:lnTo>
                    <a:pt x="7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1" y="7"/>
                  </a:lnTo>
                  <a:lnTo>
                    <a:pt x="1" y="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1704104" y="15938983"/>
            <a:ext cx="2734200" cy="818100"/>
          </a:xfrm>
          <a:prstGeom prst="roundRect">
            <a:avLst>
              <a:gd fmla="val 16667" name="adj"/>
            </a:avLst>
          </a:prstGeom>
          <a:solidFill>
            <a:srgbClr val="67920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2202104" y="16094083"/>
            <a:ext cx="17382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1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ORDER NOW</a:t>
            </a:r>
            <a:endParaRPr b="1" sz="21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78" name="Google Shape;78;p13"/>
          <p:cNvSpPr/>
          <p:nvPr/>
        </p:nvSpPr>
        <p:spPr>
          <a:xfrm>
            <a:off x="13264463" y="16966010"/>
            <a:ext cx="386422" cy="386420"/>
          </a:xfrm>
          <a:custGeom>
            <a:rect b="b" l="l" r="r" t="t"/>
            <a:pathLst>
              <a:path extrusionOk="0" h="4764" w="4763">
                <a:moveTo>
                  <a:pt x="1311" y="0"/>
                </a:moveTo>
                <a:lnTo>
                  <a:pt x="1311" y="0"/>
                </a:lnTo>
                <a:lnTo>
                  <a:pt x="1348" y="11"/>
                </a:lnTo>
                <a:lnTo>
                  <a:pt x="1383" y="23"/>
                </a:lnTo>
                <a:lnTo>
                  <a:pt x="1417" y="37"/>
                </a:lnTo>
                <a:lnTo>
                  <a:pt x="1449" y="53"/>
                </a:lnTo>
                <a:lnTo>
                  <a:pt x="1465" y="62"/>
                </a:lnTo>
                <a:lnTo>
                  <a:pt x="1479" y="73"/>
                </a:lnTo>
                <a:lnTo>
                  <a:pt x="1494" y="84"/>
                </a:lnTo>
                <a:lnTo>
                  <a:pt x="1509" y="96"/>
                </a:lnTo>
                <a:lnTo>
                  <a:pt x="1522" y="108"/>
                </a:lnTo>
                <a:lnTo>
                  <a:pt x="1535" y="121"/>
                </a:lnTo>
                <a:lnTo>
                  <a:pt x="1547" y="135"/>
                </a:lnTo>
                <a:lnTo>
                  <a:pt x="1560" y="151"/>
                </a:lnTo>
                <a:lnTo>
                  <a:pt x="1560" y="151"/>
                </a:lnTo>
                <a:lnTo>
                  <a:pt x="1575" y="174"/>
                </a:lnTo>
                <a:lnTo>
                  <a:pt x="1590" y="196"/>
                </a:lnTo>
                <a:lnTo>
                  <a:pt x="1602" y="220"/>
                </a:lnTo>
                <a:lnTo>
                  <a:pt x="1612" y="246"/>
                </a:lnTo>
                <a:lnTo>
                  <a:pt x="1621" y="271"/>
                </a:lnTo>
                <a:lnTo>
                  <a:pt x="1628" y="297"/>
                </a:lnTo>
                <a:lnTo>
                  <a:pt x="1633" y="324"/>
                </a:lnTo>
                <a:lnTo>
                  <a:pt x="1636" y="352"/>
                </a:lnTo>
                <a:lnTo>
                  <a:pt x="1636" y="352"/>
                </a:lnTo>
                <a:lnTo>
                  <a:pt x="1644" y="461"/>
                </a:lnTo>
                <a:lnTo>
                  <a:pt x="1651" y="569"/>
                </a:lnTo>
                <a:lnTo>
                  <a:pt x="1655" y="624"/>
                </a:lnTo>
                <a:lnTo>
                  <a:pt x="1660" y="678"/>
                </a:lnTo>
                <a:lnTo>
                  <a:pt x="1667" y="733"/>
                </a:lnTo>
                <a:lnTo>
                  <a:pt x="1673" y="786"/>
                </a:lnTo>
                <a:lnTo>
                  <a:pt x="1673" y="786"/>
                </a:lnTo>
                <a:lnTo>
                  <a:pt x="1684" y="844"/>
                </a:lnTo>
                <a:lnTo>
                  <a:pt x="1696" y="901"/>
                </a:lnTo>
                <a:lnTo>
                  <a:pt x="1708" y="960"/>
                </a:lnTo>
                <a:lnTo>
                  <a:pt x="1721" y="1017"/>
                </a:lnTo>
                <a:lnTo>
                  <a:pt x="1750" y="1132"/>
                </a:lnTo>
                <a:lnTo>
                  <a:pt x="1778" y="1246"/>
                </a:lnTo>
                <a:lnTo>
                  <a:pt x="1778" y="1246"/>
                </a:lnTo>
                <a:lnTo>
                  <a:pt x="1785" y="1272"/>
                </a:lnTo>
                <a:lnTo>
                  <a:pt x="1789" y="1296"/>
                </a:lnTo>
                <a:lnTo>
                  <a:pt x="1791" y="1319"/>
                </a:lnTo>
                <a:lnTo>
                  <a:pt x="1793" y="1343"/>
                </a:lnTo>
                <a:lnTo>
                  <a:pt x="1791" y="1367"/>
                </a:lnTo>
                <a:lnTo>
                  <a:pt x="1790" y="1390"/>
                </a:lnTo>
                <a:lnTo>
                  <a:pt x="1787" y="1412"/>
                </a:lnTo>
                <a:lnTo>
                  <a:pt x="1783" y="1435"/>
                </a:lnTo>
                <a:lnTo>
                  <a:pt x="1777" y="1456"/>
                </a:lnTo>
                <a:lnTo>
                  <a:pt x="1770" y="1479"/>
                </a:lnTo>
                <a:lnTo>
                  <a:pt x="1762" y="1500"/>
                </a:lnTo>
                <a:lnTo>
                  <a:pt x="1752" y="1521"/>
                </a:lnTo>
                <a:lnTo>
                  <a:pt x="1741" y="1541"/>
                </a:lnTo>
                <a:lnTo>
                  <a:pt x="1728" y="1562"/>
                </a:lnTo>
                <a:lnTo>
                  <a:pt x="1714" y="1582"/>
                </a:lnTo>
                <a:lnTo>
                  <a:pt x="1700" y="1603"/>
                </a:lnTo>
                <a:lnTo>
                  <a:pt x="1700" y="1603"/>
                </a:lnTo>
                <a:lnTo>
                  <a:pt x="1600" y="1732"/>
                </a:lnTo>
                <a:lnTo>
                  <a:pt x="1502" y="1861"/>
                </a:lnTo>
                <a:lnTo>
                  <a:pt x="1307" y="2122"/>
                </a:lnTo>
                <a:lnTo>
                  <a:pt x="1307" y="2122"/>
                </a:lnTo>
                <a:lnTo>
                  <a:pt x="1304" y="2126"/>
                </a:lnTo>
                <a:lnTo>
                  <a:pt x="1303" y="2133"/>
                </a:lnTo>
                <a:lnTo>
                  <a:pt x="1302" y="2140"/>
                </a:lnTo>
                <a:lnTo>
                  <a:pt x="1300" y="2148"/>
                </a:lnTo>
                <a:lnTo>
                  <a:pt x="1302" y="2162"/>
                </a:lnTo>
                <a:lnTo>
                  <a:pt x="1304" y="2169"/>
                </a:lnTo>
                <a:lnTo>
                  <a:pt x="1307" y="2174"/>
                </a:lnTo>
                <a:lnTo>
                  <a:pt x="1307" y="2174"/>
                </a:lnTo>
                <a:lnTo>
                  <a:pt x="1333" y="2225"/>
                </a:lnTo>
                <a:lnTo>
                  <a:pt x="1361" y="2275"/>
                </a:lnTo>
                <a:lnTo>
                  <a:pt x="1389" y="2324"/>
                </a:lnTo>
                <a:lnTo>
                  <a:pt x="1418" y="2373"/>
                </a:lnTo>
                <a:lnTo>
                  <a:pt x="1449" y="2421"/>
                </a:lnTo>
                <a:lnTo>
                  <a:pt x="1479" y="2468"/>
                </a:lnTo>
                <a:lnTo>
                  <a:pt x="1511" y="2514"/>
                </a:lnTo>
                <a:lnTo>
                  <a:pt x="1543" y="2559"/>
                </a:lnTo>
                <a:lnTo>
                  <a:pt x="1576" y="2604"/>
                </a:lnTo>
                <a:lnTo>
                  <a:pt x="1611" y="2649"/>
                </a:lnTo>
                <a:lnTo>
                  <a:pt x="1645" y="2692"/>
                </a:lnTo>
                <a:lnTo>
                  <a:pt x="1680" y="2736"/>
                </a:lnTo>
                <a:lnTo>
                  <a:pt x="1716" y="2777"/>
                </a:lnTo>
                <a:lnTo>
                  <a:pt x="1753" y="2818"/>
                </a:lnTo>
                <a:lnTo>
                  <a:pt x="1790" y="2859"/>
                </a:lnTo>
                <a:lnTo>
                  <a:pt x="1828" y="2899"/>
                </a:lnTo>
                <a:lnTo>
                  <a:pt x="1868" y="2938"/>
                </a:lnTo>
                <a:lnTo>
                  <a:pt x="1908" y="2976"/>
                </a:lnTo>
                <a:lnTo>
                  <a:pt x="1948" y="3013"/>
                </a:lnTo>
                <a:lnTo>
                  <a:pt x="1989" y="3050"/>
                </a:lnTo>
                <a:lnTo>
                  <a:pt x="2032" y="3086"/>
                </a:lnTo>
                <a:lnTo>
                  <a:pt x="2074" y="3121"/>
                </a:lnTo>
                <a:lnTo>
                  <a:pt x="2118" y="3157"/>
                </a:lnTo>
                <a:lnTo>
                  <a:pt x="2163" y="3190"/>
                </a:lnTo>
                <a:lnTo>
                  <a:pt x="2208" y="3223"/>
                </a:lnTo>
                <a:lnTo>
                  <a:pt x="2253" y="3255"/>
                </a:lnTo>
                <a:lnTo>
                  <a:pt x="2300" y="3287"/>
                </a:lnTo>
                <a:lnTo>
                  <a:pt x="2347" y="3317"/>
                </a:lnTo>
                <a:lnTo>
                  <a:pt x="2395" y="3348"/>
                </a:lnTo>
                <a:lnTo>
                  <a:pt x="2444" y="3377"/>
                </a:lnTo>
                <a:lnTo>
                  <a:pt x="2495" y="3405"/>
                </a:lnTo>
                <a:lnTo>
                  <a:pt x="2545" y="3433"/>
                </a:lnTo>
                <a:lnTo>
                  <a:pt x="2545" y="3433"/>
                </a:lnTo>
                <a:lnTo>
                  <a:pt x="2569" y="3446"/>
                </a:lnTo>
                <a:lnTo>
                  <a:pt x="2589" y="3455"/>
                </a:lnTo>
                <a:lnTo>
                  <a:pt x="2604" y="3461"/>
                </a:lnTo>
                <a:lnTo>
                  <a:pt x="2612" y="3462"/>
                </a:lnTo>
                <a:lnTo>
                  <a:pt x="2618" y="3462"/>
                </a:lnTo>
                <a:lnTo>
                  <a:pt x="2625" y="3462"/>
                </a:lnTo>
                <a:lnTo>
                  <a:pt x="2631" y="3459"/>
                </a:lnTo>
                <a:lnTo>
                  <a:pt x="2646" y="3451"/>
                </a:lnTo>
                <a:lnTo>
                  <a:pt x="2665" y="3439"/>
                </a:lnTo>
                <a:lnTo>
                  <a:pt x="2687" y="3422"/>
                </a:lnTo>
                <a:lnTo>
                  <a:pt x="2687" y="3422"/>
                </a:lnTo>
                <a:lnTo>
                  <a:pt x="2937" y="3232"/>
                </a:lnTo>
                <a:lnTo>
                  <a:pt x="3061" y="3137"/>
                </a:lnTo>
                <a:lnTo>
                  <a:pt x="3186" y="3044"/>
                </a:lnTo>
                <a:lnTo>
                  <a:pt x="3186" y="3044"/>
                </a:lnTo>
                <a:lnTo>
                  <a:pt x="3205" y="3030"/>
                </a:lnTo>
                <a:lnTo>
                  <a:pt x="3222" y="3020"/>
                </a:lnTo>
                <a:lnTo>
                  <a:pt x="3241" y="3011"/>
                </a:lnTo>
                <a:lnTo>
                  <a:pt x="3259" y="3001"/>
                </a:lnTo>
                <a:lnTo>
                  <a:pt x="3278" y="2993"/>
                </a:lnTo>
                <a:lnTo>
                  <a:pt x="3298" y="2988"/>
                </a:lnTo>
                <a:lnTo>
                  <a:pt x="3316" y="2983"/>
                </a:lnTo>
                <a:lnTo>
                  <a:pt x="3336" y="2977"/>
                </a:lnTo>
                <a:lnTo>
                  <a:pt x="3356" y="2975"/>
                </a:lnTo>
                <a:lnTo>
                  <a:pt x="3376" y="2973"/>
                </a:lnTo>
                <a:lnTo>
                  <a:pt x="3396" y="2972"/>
                </a:lnTo>
                <a:lnTo>
                  <a:pt x="3417" y="2972"/>
                </a:lnTo>
                <a:lnTo>
                  <a:pt x="3437" y="2973"/>
                </a:lnTo>
                <a:lnTo>
                  <a:pt x="3458" y="2976"/>
                </a:lnTo>
                <a:lnTo>
                  <a:pt x="3480" y="2979"/>
                </a:lnTo>
                <a:lnTo>
                  <a:pt x="3501" y="2983"/>
                </a:lnTo>
                <a:lnTo>
                  <a:pt x="3501" y="2983"/>
                </a:lnTo>
                <a:lnTo>
                  <a:pt x="3615" y="3011"/>
                </a:lnTo>
                <a:lnTo>
                  <a:pt x="3730" y="3040"/>
                </a:lnTo>
                <a:lnTo>
                  <a:pt x="3787" y="3054"/>
                </a:lnTo>
                <a:lnTo>
                  <a:pt x="3845" y="3068"/>
                </a:lnTo>
                <a:lnTo>
                  <a:pt x="3903" y="3080"/>
                </a:lnTo>
                <a:lnTo>
                  <a:pt x="3960" y="3090"/>
                </a:lnTo>
                <a:lnTo>
                  <a:pt x="3960" y="3090"/>
                </a:lnTo>
                <a:lnTo>
                  <a:pt x="4009" y="3098"/>
                </a:lnTo>
                <a:lnTo>
                  <a:pt x="4060" y="3105"/>
                </a:lnTo>
                <a:lnTo>
                  <a:pt x="4109" y="3110"/>
                </a:lnTo>
                <a:lnTo>
                  <a:pt x="4159" y="3115"/>
                </a:lnTo>
                <a:lnTo>
                  <a:pt x="4208" y="3119"/>
                </a:lnTo>
                <a:lnTo>
                  <a:pt x="4259" y="3122"/>
                </a:lnTo>
                <a:lnTo>
                  <a:pt x="4308" y="3123"/>
                </a:lnTo>
                <a:lnTo>
                  <a:pt x="4358" y="3125"/>
                </a:lnTo>
                <a:lnTo>
                  <a:pt x="4358" y="3125"/>
                </a:lnTo>
                <a:lnTo>
                  <a:pt x="4395" y="3126"/>
                </a:lnTo>
                <a:lnTo>
                  <a:pt x="4431" y="3130"/>
                </a:lnTo>
                <a:lnTo>
                  <a:pt x="4466" y="3138"/>
                </a:lnTo>
                <a:lnTo>
                  <a:pt x="4499" y="3147"/>
                </a:lnTo>
                <a:lnTo>
                  <a:pt x="4531" y="3161"/>
                </a:lnTo>
                <a:lnTo>
                  <a:pt x="4563" y="3175"/>
                </a:lnTo>
                <a:lnTo>
                  <a:pt x="4590" y="3192"/>
                </a:lnTo>
                <a:lnTo>
                  <a:pt x="4618" y="3212"/>
                </a:lnTo>
                <a:lnTo>
                  <a:pt x="4644" y="3235"/>
                </a:lnTo>
                <a:lnTo>
                  <a:pt x="4667" y="3259"/>
                </a:lnTo>
                <a:lnTo>
                  <a:pt x="4689" y="3284"/>
                </a:lnTo>
                <a:lnTo>
                  <a:pt x="4707" y="3312"/>
                </a:lnTo>
                <a:lnTo>
                  <a:pt x="4723" y="3341"/>
                </a:lnTo>
                <a:lnTo>
                  <a:pt x="4738" y="3373"/>
                </a:lnTo>
                <a:lnTo>
                  <a:pt x="4743" y="3389"/>
                </a:lnTo>
                <a:lnTo>
                  <a:pt x="4748" y="3405"/>
                </a:lnTo>
                <a:lnTo>
                  <a:pt x="4752" y="3422"/>
                </a:lnTo>
                <a:lnTo>
                  <a:pt x="4756" y="3439"/>
                </a:lnTo>
                <a:lnTo>
                  <a:pt x="4756" y="3439"/>
                </a:lnTo>
                <a:lnTo>
                  <a:pt x="4759" y="3446"/>
                </a:lnTo>
                <a:lnTo>
                  <a:pt x="4763" y="3451"/>
                </a:lnTo>
                <a:lnTo>
                  <a:pt x="4763" y="3451"/>
                </a:lnTo>
                <a:lnTo>
                  <a:pt x="4763" y="4437"/>
                </a:lnTo>
                <a:lnTo>
                  <a:pt x="4763" y="4437"/>
                </a:lnTo>
                <a:lnTo>
                  <a:pt x="4743" y="4483"/>
                </a:lnTo>
                <a:lnTo>
                  <a:pt x="4726" y="4526"/>
                </a:lnTo>
                <a:lnTo>
                  <a:pt x="4715" y="4549"/>
                </a:lnTo>
                <a:lnTo>
                  <a:pt x="4706" y="4570"/>
                </a:lnTo>
                <a:lnTo>
                  <a:pt x="4694" y="4591"/>
                </a:lnTo>
                <a:lnTo>
                  <a:pt x="4682" y="4611"/>
                </a:lnTo>
                <a:lnTo>
                  <a:pt x="4682" y="4611"/>
                </a:lnTo>
                <a:lnTo>
                  <a:pt x="4671" y="4627"/>
                </a:lnTo>
                <a:lnTo>
                  <a:pt x="4659" y="4642"/>
                </a:lnTo>
                <a:lnTo>
                  <a:pt x="4648" y="4656"/>
                </a:lnTo>
                <a:lnTo>
                  <a:pt x="4634" y="4668"/>
                </a:lnTo>
                <a:lnTo>
                  <a:pt x="4620" y="4680"/>
                </a:lnTo>
                <a:lnTo>
                  <a:pt x="4605" y="4691"/>
                </a:lnTo>
                <a:lnTo>
                  <a:pt x="4590" y="4702"/>
                </a:lnTo>
                <a:lnTo>
                  <a:pt x="4575" y="4711"/>
                </a:lnTo>
                <a:lnTo>
                  <a:pt x="4559" y="4719"/>
                </a:lnTo>
                <a:lnTo>
                  <a:pt x="4543" y="4727"/>
                </a:lnTo>
                <a:lnTo>
                  <a:pt x="4508" y="4741"/>
                </a:lnTo>
                <a:lnTo>
                  <a:pt x="4474" y="4753"/>
                </a:lnTo>
                <a:lnTo>
                  <a:pt x="4437" y="4764"/>
                </a:lnTo>
                <a:lnTo>
                  <a:pt x="4437" y="4764"/>
                </a:lnTo>
                <a:lnTo>
                  <a:pt x="4158" y="4764"/>
                </a:lnTo>
                <a:lnTo>
                  <a:pt x="4158" y="4764"/>
                </a:lnTo>
                <a:lnTo>
                  <a:pt x="4048" y="4753"/>
                </a:lnTo>
                <a:lnTo>
                  <a:pt x="3936" y="4743"/>
                </a:lnTo>
                <a:lnTo>
                  <a:pt x="3936" y="4743"/>
                </a:lnTo>
                <a:lnTo>
                  <a:pt x="3830" y="4729"/>
                </a:lnTo>
                <a:lnTo>
                  <a:pt x="3722" y="4714"/>
                </a:lnTo>
                <a:lnTo>
                  <a:pt x="3616" y="4696"/>
                </a:lnTo>
                <a:lnTo>
                  <a:pt x="3510" y="4676"/>
                </a:lnTo>
                <a:lnTo>
                  <a:pt x="3405" y="4654"/>
                </a:lnTo>
                <a:lnTo>
                  <a:pt x="3300" y="4629"/>
                </a:lnTo>
                <a:lnTo>
                  <a:pt x="3197" y="4601"/>
                </a:lnTo>
                <a:lnTo>
                  <a:pt x="3093" y="4570"/>
                </a:lnTo>
                <a:lnTo>
                  <a:pt x="3093" y="4570"/>
                </a:lnTo>
                <a:lnTo>
                  <a:pt x="3020" y="4546"/>
                </a:lnTo>
                <a:lnTo>
                  <a:pt x="2947" y="4522"/>
                </a:lnTo>
                <a:lnTo>
                  <a:pt x="2876" y="4497"/>
                </a:lnTo>
                <a:lnTo>
                  <a:pt x="2805" y="4471"/>
                </a:lnTo>
                <a:lnTo>
                  <a:pt x="2735" y="4443"/>
                </a:lnTo>
                <a:lnTo>
                  <a:pt x="2666" y="4414"/>
                </a:lnTo>
                <a:lnTo>
                  <a:pt x="2597" y="4383"/>
                </a:lnTo>
                <a:lnTo>
                  <a:pt x="2529" y="4353"/>
                </a:lnTo>
                <a:lnTo>
                  <a:pt x="2462" y="4321"/>
                </a:lnTo>
                <a:lnTo>
                  <a:pt x="2395" y="4287"/>
                </a:lnTo>
                <a:lnTo>
                  <a:pt x="2329" y="4253"/>
                </a:lnTo>
                <a:lnTo>
                  <a:pt x="2264" y="4218"/>
                </a:lnTo>
                <a:lnTo>
                  <a:pt x="2200" y="4181"/>
                </a:lnTo>
                <a:lnTo>
                  <a:pt x="2135" y="4144"/>
                </a:lnTo>
                <a:lnTo>
                  <a:pt x="2073" y="4106"/>
                </a:lnTo>
                <a:lnTo>
                  <a:pt x="2010" y="4066"/>
                </a:lnTo>
                <a:lnTo>
                  <a:pt x="1948" y="4026"/>
                </a:lnTo>
                <a:lnTo>
                  <a:pt x="1887" y="3983"/>
                </a:lnTo>
                <a:lnTo>
                  <a:pt x="1827" y="3941"/>
                </a:lnTo>
                <a:lnTo>
                  <a:pt x="1767" y="3897"/>
                </a:lnTo>
                <a:lnTo>
                  <a:pt x="1708" y="3852"/>
                </a:lnTo>
                <a:lnTo>
                  <a:pt x="1649" y="3806"/>
                </a:lnTo>
                <a:lnTo>
                  <a:pt x="1592" y="3759"/>
                </a:lnTo>
                <a:lnTo>
                  <a:pt x="1535" y="3711"/>
                </a:lnTo>
                <a:lnTo>
                  <a:pt x="1479" y="3662"/>
                </a:lnTo>
                <a:lnTo>
                  <a:pt x="1424" y="3612"/>
                </a:lnTo>
                <a:lnTo>
                  <a:pt x="1368" y="3560"/>
                </a:lnTo>
                <a:lnTo>
                  <a:pt x="1315" y="3507"/>
                </a:lnTo>
                <a:lnTo>
                  <a:pt x="1260" y="3454"/>
                </a:lnTo>
                <a:lnTo>
                  <a:pt x="1207" y="3399"/>
                </a:lnTo>
                <a:lnTo>
                  <a:pt x="1156" y="3344"/>
                </a:lnTo>
                <a:lnTo>
                  <a:pt x="1105" y="3287"/>
                </a:lnTo>
                <a:lnTo>
                  <a:pt x="1105" y="3287"/>
                </a:lnTo>
                <a:lnTo>
                  <a:pt x="1033" y="3206"/>
                </a:lnTo>
                <a:lnTo>
                  <a:pt x="966" y="3123"/>
                </a:lnTo>
                <a:lnTo>
                  <a:pt x="899" y="3040"/>
                </a:lnTo>
                <a:lnTo>
                  <a:pt x="836" y="2955"/>
                </a:lnTo>
                <a:lnTo>
                  <a:pt x="773" y="2868"/>
                </a:lnTo>
                <a:lnTo>
                  <a:pt x="715" y="2780"/>
                </a:lnTo>
                <a:lnTo>
                  <a:pt x="658" y="2691"/>
                </a:lnTo>
                <a:lnTo>
                  <a:pt x="602" y="2600"/>
                </a:lnTo>
                <a:lnTo>
                  <a:pt x="550" y="2509"/>
                </a:lnTo>
                <a:lnTo>
                  <a:pt x="500" y="2416"/>
                </a:lnTo>
                <a:lnTo>
                  <a:pt x="452" y="2320"/>
                </a:lnTo>
                <a:lnTo>
                  <a:pt x="406" y="2225"/>
                </a:lnTo>
                <a:lnTo>
                  <a:pt x="362" y="2128"/>
                </a:lnTo>
                <a:lnTo>
                  <a:pt x="321" y="2030"/>
                </a:lnTo>
                <a:lnTo>
                  <a:pt x="282" y="1930"/>
                </a:lnTo>
                <a:lnTo>
                  <a:pt x="245" y="1828"/>
                </a:lnTo>
                <a:lnTo>
                  <a:pt x="245" y="1828"/>
                </a:lnTo>
                <a:lnTo>
                  <a:pt x="223" y="1763"/>
                </a:lnTo>
                <a:lnTo>
                  <a:pt x="201" y="1698"/>
                </a:lnTo>
                <a:lnTo>
                  <a:pt x="181" y="1631"/>
                </a:lnTo>
                <a:lnTo>
                  <a:pt x="161" y="1566"/>
                </a:lnTo>
                <a:lnTo>
                  <a:pt x="144" y="1500"/>
                </a:lnTo>
                <a:lnTo>
                  <a:pt x="127" y="1434"/>
                </a:lnTo>
                <a:lnTo>
                  <a:pt x="111" y="1367"/>
                </a:lnTo>
                <a:lnTo>
                  <a:pt x="96" y="1300"/>
                </a:lnTo>
                <a:lnTo>
                  <a:pt x="82" y="1233"/>
                </a:lnTo>
                <a:lnTo>
                  <a:pt x="70" y="1165"/>
                </a:lnTo>
                <a:lnTo>
                  <a:pt x="58" y="1098"/>
                </a:lnTo>
                <a:lnTo>
                  <a:pt x="47" y="1030"/>
                </a:lnTo>
                <a:lnTo>
                  <a:pt x="38" y="962"/>
                </a:lnTo>
                <a:lnTo>
                  <a:pt x="30" y="893"/>
                </a:lnTo>
                <a:lnTo>
                  <a:pt x="22" y="826"/>
                </a:lnTo>
                <a:lnTo>
                  <a:pt x="17" y="757"/>
                </a:lnTo>
                <a:lnTo>
                  <a:pt x="17" y="757"/>
                </a:lnTo>
                <a:lnTo>
                  <a:pt x="13" y="718"/>
                </a:lnTo>
                <a:lnTo>
                  <a:pt x="9" y="681"/>
                </a:lnTo>
                <a:lnTo>
                  <a:pt x="0" y="605"/>
                </a:lnTo>
                <a:lnTo>
                  <a:pt x="0" y="605"/>
                </a:lnTo>
                <a:lnTo>
                  <a:pt x="0" y="325"/>
                </a:lnTo>
                <a:lnTo>
                  <a:pt x="0" y="325"/>
                </a:lnTo>
                <a:lnTo>
                  <a:pt x="18" y="281"/>
                </a:lnTo>
                <a:lnTo>
                  <a:pt x="37" y="236"/>
                </a:lnTo>
                <a:lnTo>
                  <a:pt x="46" y="215"/>
                </a:lnTo>
                <a:lnTo>
                  <a:pt x="57" y="192"/>
                </a:lnTo>
                <a:lnTo>
                  <a:pt x="69" y="173"/>
                </a:lnTo>
                <a:lnTo>
                  <a:pt x="81" y="151"/>
                </a:lnTo>
                <a:lnTo>
                  <a:pt x="81" y="151"/>
                </a:lnTo>
                <a:lnTo>
                  <a:pt x="91" y="135"/>
                </a:lnTo>
                <a:lnTo>
                  <a:pt x="103" y="121"/>
                </a:lnTo>
                <a:lnTo>
                  <a:pt x="115" y="108"/>
                </a:lnTo>
                <a:lnTo>
                  <a:pt x="128" y="96"/>
                </a:lnTo>
                <a:lnTo>
                  <a:pt x="143" y="84"/>
                </a:lnTo>
                <a:lnTo>
                  <a:pt x="158" y="72"/>
                </a:lnTo>
                <a:lnTo>
                  <a:pt x="172" y="62"/>
                </a:lnTo>
                <a:lnTo>
                  <a:pt x="188" y="53"/>
                </a:lnTo>
                <a:lnTo>
                  <a:pt x="204" y="44"/>
                </a:lnTo>
                <a:lnTo>
                  <a:pt x="220" y="36"/>
                </a:lnTo>
                <a:lnTo>
                  <a:pt x="254" y="23"/>
                </a:lnTo>
                <a:lnTo>
                  <a:pt x="289" y="11"/>
                </a:lnTo>
                <a:lnTo>
                  <a:pt x="325" y="0"/>
                </a:lnTo>
                <a:lnTo>
                  <a:pt x="325" y="0"/>
                </a:lnTo>
                <a:lnTo>
                  <a:pt x="1311" y="0"/>
                </a:lnTo>
                <a:lnTo>
                  <a:pt x="1311" y="0"/>
                </a:lnTo>
                <a:close/>
              </a:path>
            </a:pathLst>
          </a:custGeom>
          <a:solidFill>
            <a:srgbClr val="67920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13826360" y="16820670"/>
            <a:ext cx="36657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200">
                <a:solidFill>
                  <a:srgbClr val="679201"/>
                </a:solidFill>
                <a:latin typeface="Roboto"/>
                <a:ea typeface="Roboto"/>
                <a:cs typeface="Roboto"/>
                <a:sym typeface="Roboto"/>
              </a:rPr>
              <a:t>0813 1300 0133</a:t>
            </a:r>
            <a:endParaRPr b="1" sz="3200">
              <a:solidFill>
                <a:srgbClr val="67920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80" name="Google Shape;80;p13"/>
          <p:cNvSpPr/>
          <p:nvPr/>
        </p:nvSpPr>
        <p:spPr>
          <a:xfrm>
            <a:off x="14067800" y="-2497975"/>
            <a:ext cx="4630800" cy="4630800"/>
          </a:xfrm>
          <a:prstGeom prst="ellipse">
            <a:avLst/>
          </a:prstGeom>
          <a:solidFill>
            <a:srgbClr val="67920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3"/>
          <p:cNvSpPr txBox="1"/>
          <p:nvPr/>
        </p:nvSpPr>
        <p:spPr>
          <a:xfrm>
            <a:off x="16192818" y="553514"/>
            <a:ext cx="13632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36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LOGO</a:t>
            </a:r>
            <a:endParaRPr b="1" sz="36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82" name="Google Shape;82;p13"/>
          <p:cNvGrpSpPr/>
          <p:nvPr/>
        </p:nvGrpSpPr>
        <p:grpSpPr>
          <a:xfrm>
            <a:off x="15310741" y="553502"/>
            <a:ext cx="856067" cy="738901"/>
            <a:chOff x="14994448" y="878576"/>
            <a:chExt cx="856067" cy="738901"/>
          </a:xfrm>
        </p:grpSpPr>
        <p:sp>
          <p:nvSpPr>
            <p:cNvPr id="83" name="Google Shape;83;p13"/>
            <p:cNvSpPr/>
            <p:nvPr/>
          </p:nvSpPr>
          <p:spPr>
            <a:xfrm>
              <a:off x="15014670" y="895991"/>
              <a:ext cx="815623" cy="704071"/>
            </a:xfrm>
            <a:custGeom>
              <a:rect b="b" l="l" r="r" t="t"/>
              <a:pathLst>
                <a:path extrusionOk="0" h="1698" w="1694">
                  <a:moveTo>
                    <a:pt x="1176" y="812"/>
                  </a:moveTo>
                  <a:lnTo>
                    <a:pt x="1176" y="812"/>
                  </a:lnTo>
                  <a:lnTo>
                    <a:pt x="1136" y="812"/>
                  </a:lnTo>
                  <a:lnTo>
                    <a:pt x="1120" y="812"/>
                  </a:lnTo>
                  <a:lnTo>
                    <a:pt x="1106" y="808"/>
                  </a:lnTo>
                  <a:lnTo>
                    <a:pt x="1106" y="808"/>
                  </a:lnTo>
                  <a:lnTo>
                    <a:pt x="1094" y="806"/>
                  </a:lnTo>
                  <a:lnTo>
                    <a:pt x="1082" y="804"/>
                  </a:lnTo>
                  <a:lnTo>
                    <a:pt x="1072" y="806"/>
                  </a:lnTo>
                  <a:lnTo>
                    <a:pt x="1064" y="808"/>
                  </a:lnTo>
                  <a:lnTo>
                    <a:pt x="1054" y="812"/>
                  </a:lnTo>
                  <a:lnTo>
                    <a:pt x="1046" y="818"/>
                  </a:lnTo>
                  <a:lnTo>
                    <a:pt x="1030" y="834"/>
                  </a:lnTo>
                  <a:lnTo>
                    <a:pt x="1030" y="834"/>
                  </a:lnTo>
                  <a:lnTo>
                    <a:pt x="282" y="1638"/>
                  </a:lnTo>
                  <a:lnTo>
                    <a:pt x="282" y="1638"/>
                  </a:lnTo>
                  <a:lnTo>
                    <a:pt x="260" y="1658"/>
                  </a:lnTo>
                  <a:lnTo>
                    <a:pt x="238" y="1674"/>
                  </a:lnTo>
                  <a:lnTo>
                    <a:pt x="212" y="1686"/>
                  </a:lnTo>
                  <a:lnTo>
                    <a:pt x="188" y="1694"/>
                  </a:lnTo>
                  <a:lnTo>
                    <a:pt x="162" y="1698"/>
                  </a:lnTo>
                  <a:lnTo>
                    <a:pt x="136" y="1696"/>
                  </a:lnTo>
                  <a:lnTo>
                    <a:pt x="110" y="1690"/>
                  </a:lnTo>
                  <a:lnTo>
                    <a:pt x="96" y="1684"/>
                  </a:lnTo>
                  <a:lnTo>
                    <a:pt x="84" y="1678"/>
                  </a:lnTo>
                  <a:lnTo>
                    <a:pt x="84" y="1678"/>
                  </a:lnTo>
                  <a:lnTo>
                    <a:pt x="66" y="1668"/>
                  </a:lnTo>
                  <a:lnTo>
                    <a:pt x="52" y="1656"/>
                  </a:lnTo>
                  <a:lnTo>
                    <a:pt x="38" y="1642"/>
                  </a:lnTo>
                  <a:lnTo>
                    <a:pt x="26" y="1626"/>
                  </a:lnTo>
                  <a:lnTo>
                    <a:pt x="16" y="1610"/>
                  </a:lnTo>
                  <a:lnTo>
                    <a:pt x="10" y="1592"/>
                  </a:lnTo>
                  <a:lnTo>
                    <a:pt x="4" y="1574"/>
                  </a:lnTo>
                  <a:lnTo>
                    <a:pt x="2" y="1556"/>
                  </a:lnTo>
                  <a:lnTo>
                    <a:pt x="0" y="1538"/>
                  </a:lnTo>
                  <a:lnTo>
                    <a:pt x="2" y="1520"/>
                  </a:lnTo>
                  <a:lnTo>
                    <a:pt x="4" y="1500"/>
                  </a:lnTo>
                  <a:lnTo>
                    <a:pt x="10" y="1482"/>
                  </a:lnTo>
                  <a:lnTo>
                    <a:pt x="18" y="1464"/>
                  </a:lnTo>
                  <a:lnTo>
                    <a:pt x="28" y="1448"/>
                  </a:lnTo>
                  <a:lnTo>
                    <a:pt x="40" y="1432"/>
                  </a:lnTo>
                  <a:lnTo>
                    <a:pt x="56" y="1416"/>
                  </a:lnTo>
                  <a:lnTo>
                    <a:pt x="56" y="1416"/>
                  </a:lnTo>
                  <a:lnTo>
                    <a:pt x="282" y="1212"/>
                  </a:lnTo>
                  <a:lnTo>
                    <a:pt x="394" y="1110"/>
                  </a:lnTo>
                  <a:lnTo>
                    <a:pt x="508" y="1008"/>
                  </a:lnTo>
                  <a:lnTo>
                    <a:pt x="508" y="1008"/>
                  </a:lnTo>
                  <a:lnTo>
                    <a:pt x="600" y="918"/>
                  </a:lnTo>
                  <a:lnTo>
                    <a:pt x="692" y="830"/>
                  </a:lnTo>
                  <a:lnTo>
                    <a:pt x="876" y="648"/>
                  </a:lnTo>
                  <a:lnTo>
                    <a:pt x="876" y="648"/>
                  </a:lnTo>
                  <a:lnTo>
                    <a:pt x="882" y="640"/>
                  </a:lnTo>
                  <a:lnTo>
                    <a:pt x="886" y="628"/>
                  </a:lnTo>
                  <a:lnTo>
                    <a:pt x="888" y="616"/>
                  </a:lnTo>
                  <a:lnTo>
                    <a:pt x="888" y="606"/>
                  </a:lnTo>
                  <a:lnTo>
                    <a:pt x="888" y="606"/>
                  </a:lnTo>
                  <a:lnTo>
                    <a:pt x="886" y="580"/>
                  </a:lnTo>
                  <a:lnTo>
                    <a:pt x="884" y="556"/>
                  </a:lnTo>
                  <a:lnTo>
                    <a:pt x="882" y="530"/>
                  </a:lnTo>
                  <a:lnTo>
                    <a:pt x="882" y="506"/>
                  </a:lnTo>
                  <a:lnTo>
                    <a:pt x="884" y="480"/>
                  </a:lnTo>
                  <a:lnTo>
                    <a:pt x="888" y="456"/>
                  </a:lnTo>
                  <a:lnTo>
                    <a:pt x="896" y="408"/>
                  </a:lnTo>
                  <a:lnTo>
                    <a:pt x="910" y="360"/>
                  </a:lnTo>
                  <a:lnTo>
                    <a:pt x="928" y="314"/>
                  </a:lnTo>
                  <a:lnTo>
                    <a:pt x="950" y="270"/>
                  </a:lnTo>
                  <a:lnTo>
                    <a:pt x="978" y="228"/>
                  </a:lnTo>
                  <a:lnTo>
                    <a:pt x="1008" y="190"/>
                  </a:lnTo>
                  <a:lnTo>
                    <a:pt x="1040" y="154"/>
                  </a:lnTo>
                  <a:lnTo>
                    <a:pt x="1078" y="120"/>
                  </a:lnTo>
                  <a:lnTo>
                    <a:pt x="1118" y="90"/>
                  </a:lnTo>
                  <a:lnTo>
                    <a:pt x="1140" y="76"/>
                  </a:lnTo>
                  <a:lnTo>
                    <a:pt x="1162" y="64"/>
                  </a:lnTo>
                  <a:lnTo>
                    <a:pt x="1184" y="52"/>
                  </a:lnTo>
                  <a:lnTo>
                    <a:pt x="1208" y="42"/>
                  </a:lnTo>
                  <a:lnTo>
                    <a:pt x="1232" y="32"/>
                  </a:lnTo>
                  <a:lnTo>
                    <a:pt x="1256" y="24"/>
                  </a:lnTo>
                  <a:lnTo>
                    <a:pt x="1282" y="16"/>
                  </a:lnTo>
                  <a:lnTo>
                    <a:pt x="1308" y="10"/>
                  </a:lnTo>
                  <a:lnTo>
                    <a:pt x="1308" y="10"/>
                  </a:lnTo>
                  <a:lnTo>
                    <a:pt x="1340" y="4"/>
                  </a:lnTo>
                  <a:lnTo>
                    <a:pt x="1374" y="0"/>
                  </a:lnTo>
                  <a:lnTo>
                    <a:pt x="1408" y="0"/>
                  </a:lnTo>
                  <a:lnTo>
                    <a:pt x="1440" y="0"/>
                  </a:lnTo>
                  <a:lnTo>
                    <a:pt x="1472" y="6"/>
                  </a:lnTo>
                  <a:lnTo>
                    <a:pt x="1504" y="14"/>
                  </a:lnTo>
                  <a:lnTo>
                    <a:pt x="1536" y="26"/>
                  </a:lnTo>
                  <a:lnTo>
                    <a:pt x="1566" y="42"/>
                  </a:lnTo>
                  <a:lnTo>
                    <a:pt x="1566" y="42"/>
                  </a:lnTo>
                  <a:lnTo>
                    <a:pt x="1586" y="56"/>
                  </a:lnTo>
                  <a:lnTo>
                    <a:pt x="1604" y="70"/>
                  </a:lnTo>
                  <a:lnTo>
                    <a:pt x="1620" y="84"/>
                  </a:lnTo>
                  <a:lnTo>
                    <a:pt x="1634" y="100"/>
                  </a:lnTo>
                  <a:lnTo>
                    <a:pt x="1646" y="116"/>
                  </a:lnTo>
                  <a:lnTo>
                    <a:pt x="1658" y="134"/>
                  </a:lnTo>
                  <a:lnTo>
                    <a:pt x="1668" y="152"/>
                  </a:lnTo>
                  <a:lnTo>
                    <a:pt x="1676" y="170"/>
                  </a:lnTo>
                  <a:lnTo>
                    <a:pt x="1682" y="190"/>
                  </a:lnTo>
                  <a:lnTo>
                    <a:pt x="1686" y="210"/>
                  </a:lnTo>
                  <a:lnTo>
                    <a:pt x="1690" y="230"/>
                  </a:lnTo>
                  <a:lnTo>
                    <a:pt x="1692" y="252"/>
                  </a:lnTo>
                  <a:lnTo>
                    <a:pt x="1694" y="272"/>
                  </a:lnTo>
                  <a:lnTo>
                    <a:pt x="1694" y="294"/>
                  </a:lnTo>
                  <a:lnTo>
                    <a:pt x="1692" y="340"/>
                  </a:lnTo>
                  <a:lnTo>
                    <a:pt x="1692" y="340"/>
                  </a:lnTo>
                  <a:lnTo>
                    <a:pt x="1684" y="384"/>
                  </a:lnTo>
                  <a:lnTo>
                    <a:pt x="1674" y="426"/>
                  </a:lnTo>
                  <a:lnTo>
                    <a:pt x="1660" y="468"/>
                  </a:lnTo>
                  <a:lnTo>
                    <a:pt x="1644" y="506"/>
                  </a:lnTo>
                  <a:lnTo>
                    <a:pt x="1624" y="544"/>
                  </a:lnTo>
                  <a:lnTo>
                    <a:pt x="1602" y="580"/>
                  </a:lnTo>
                  <a:lnTo>
                    <a:pt x="1578" y="614"/>
                  </a:lnTo>
                  <a:lnTo>
                    <a:pt x="1550" y="646"/>
                  </a:lnTo>
                  <a:lnTo>
                    <a:pt x="1520" y="676"/>
                  </a:lnTo>
                  <a:lnTo>
                    <a:pt x="1488" y="702"/>
                  </a:lnTo>
                  <a:lnTo>
                    <a:pt x="1452" y="726"/>
                  </a:lnTo>
                  <a:lnTo>
                    <a:pt x="1416" y="748"/>
                  </a:lnTo>
                  <a:lnTo>
                    <a:pt x="1378" y="766"/>
                  </a:lnTo>
                  <a:lnTo>
                    <a:pt x="1338" y="782"/>
                  </a:lnTo>
                  <a:lnTo>
                    <a:pt x="1296" y="796"/>
                  </a:lnTo>
                  <a:lnTo>
                    <a:pt x="1252" y="804"/>
                  </a:lnTo>
                  <a:lnTo>
                    <a:pt x="1252" y="804"/>
                  </a:lnTo>
                  <a:lnTo>
                    <a:pt x="1210" y="810"/>
                  </a:lnTo>
                  <a:lnTo>
                    <a:pt x="1176" y="812"/>
                  </a:lnTo>
                  <a:lnTo>
                    <a:pt x="1176" y="812"/>
                  </a:lnTo>
                  <a:close/>
                  <a:moveTo>
                    <a:pt x="1168" y="728"/>
                  </a:moveTo>
                  <a:lnTo>
                    <a:pt x="1168" y="728"/>
                  </a:lnTo>
                  <a:lnTo>
                    <a:pt x="1212" y="724"/>
                  </a:lnTo>
                  <a:lnTo>
                    <a:pt x="1254" y="718"/>
                  </a:lnTo>
                  <a:lnTo>
                    <a:pt x="1294" y="706"/>
                  </a:lnTo>
                  <a:lnTo>
                    <a:pt x="1334" y="692"/>
                  </a:lnTo>
                  <a:lnTo>
                    <a:pt x="1372" y="674"/>
                  </a:lnTo>
                  <a:lnTo>
                    <a:pt x="1408" y="652"/>
                  </a:lnTo>
                  <a:lnTo>
                    <a:pt x="1442" y="626"/>
                  </a:lnTo>
                  <a:lnTo>
                    <a:pt x="1474" y="598"/>
                  </a:lnTo>
                  <a:lnTo>
                    <a:pt x="1502" y="568"/>
                  </a:lnTo>
                  <a:lnTo>
                    <a:pt x="1528" y="534"/>
                  </a:lnTo>
                  <a:lnTo>
                    <a:pt x="1550" y="500"/>
                  </a:lnTo>
                  <a:lnTo>
                    <a:pt x="1568" y="462"/>
                  </a:lnTo>
                  <a:lnTo>
                    <a:pt x="1584" y="422"/>
                  </a:lnTo>
                  <a:lnTo>
                    <a:pt x="1596" y="382"/>
                  </a:lnTo>
                  <a:lnTo>
                    <a:pt x="1604" y="340"/>
                  </a:lnTo>
                  <a:lnTo>
                    <a:pt x="1606" y="296"/>
                  </a:lnTo>
                  <a:lnTo>
                    <a:pt x="1606" y="296"/>
                  </a:lnTo>
                  <a:lnTo>
                    <a:pt x="1606" y="272"/>
                  </a:lnTo>
                  <a:lnTo>
                    <a:pt x="1604" y="250"/>
                  </a:lnTo>
                  <a:lnTo>
                    <a:pt x="1600" y="228"/>
                  </a:lnTo>
                  <a:lnTo>
                    <a:pt x="1594" y="208"/>
                  </a:lnTo>
                  <a:lnTo>
                    <a:pt x="1586" y="190"/>
                  </a:lnTo>
                  <a:lnTo>
                    <a:pt x="1578" y="172"/>
                  </a:lnTo>
                  <a:lnTo>
                    <a:pt x="1566" y="158"/>
                  </a:lnTo>
                  <a:lnTo>
                    <a:pt x="1554" y="142"/>
                  </a:lnTo>
                  <a:lnTo>
                    <a:pt x="1540" y="130"/>
                  </a:lnTo>
                  <a:lnTo>
                    <a:pt x="1526" y="120"/>
                  </a:lnTo>
                  <a:lnTo>
                    <a:pt x="1508" y="110"/>
                  </a:lnTo>
                  <a:lnTo>
                    <a:pt x="1490" y="102"/>
                  </a:lnTo>
                  <a:lnTo>
                    <a:pt x="1470" y="96"/>
                  </a:lnTo>
                  <a:lnTo>
                    <a:pt x="1448" y="92"/>
                  </a:lnTo>
                  <a:lnTo>
                    <a:pt x="1426" y="88"/>
                  </a:lnTo>
                  <a:lnTo>
                    <a:pt x="1402" y="88"/>
                  </a:lnTo>
                  <a:lnTo>
                    <a:pt x="1402" y="88"/>
                  </a:lnTo>
                  <a:lnTo>
                    <a:pt x="1378" y="88"/>
                  </a:lnTo>
                  <a:lnTo>
                    <a:pt x="1352" y="90"/>
                  </a:lnTo>
                  <a:lnTo>
                    <a:pt x="1328" y="94"/>
                  </a:lnTo>
                  <a:lnTo>
                    <a:pt x="1304" y="100"/>
                  </a:lnTo>
                  <a:lnTo>
                    <a:pt x="1282" y="106"/>
                  </a:lnTo>
                  <a:lnTo>
                    <a:pt x="1258" y="114"/>
                  </a:lnTo>
                  <a:lnTo>
                    <a:pt x="1236" y="124"/>
                  </a:lnTo>
                  <a:lnTo>
                    <a:pt x="1216" y="134"/>
                  </a:lnTo>
                  <a:lnTo>
                    <a:pt x="1194" y="144"/>
                  </a:lnTo>
                  <a:lnTo>
                    <a:pt x="1174" y="158"/>
                  </a:lnTo>
                  <a:lnTo>
                    <a:pt x="1154" y="170"/>
                  </a:lnTo>
                  <a:lnTo>
                    <a:pt x="1136" y="186"/>
                  </a:lnTo>
                  <a:lnTo>
                    <a:pt x="1118" y="200"/>
                  </a:lnTo>
                  <a:lnTo>
                    <a:pt x="1100" y="216"/>
                  </a:lnTo>
                  <a:lnTo>
                    <a:pt x="1084" y="234"/>
                  </a:lnTo>
                  <a:lnTo>
                    <a:pt x="1070" y="252"/>
                  </a:lnTo>
                  <a:lnTo>
                    <a:pt x="1054" y="270"/>
                  </a:lnTo>
                  <a:lnTo>
                    <a:pt x="1042" y="290"/>
                  </a:lnTo>
                  <a:lnTo>
                    <a:pt x="1030" y="310"/>
                  </a:lnTo>
                  <a:lnTo>
                    <a:pt x="1018" y="332"/>
                  </a:lnTo>
                  <a:lnTo>
                    <a:pt x="1008" y="352"/>
                  </a:lnTo>
                  <a:lnTo>
                    <a:pt x="998" y="374"/>
                  </a:lnTo>
                  <a:lnTo>
                    <a:pt x="990" y="398"/>
                  </a:lnTo>
                  <a:lnTo>
                    <a:pt x="984" y="420"/>
                  </a:lnTo>
                  <a:lnTo>
                    <a:pt x="980" y="444"/>
                  </a:lnTo>
                  <a:lnTo>
                    <a:pt x="974" y="468"/>
                  </a:lnTo>
                  <a:lnTo>
                    <a:pt x="972" y="492"/>
                  </a:lnTo>
                  <a:lnTo>
                    <a:pt x="970" y="516"/>
                  </a:lnTo>
                  <a:lnTo>
                    <a:pt x="972" y="540"/>
                  </a:lnTo>
                  <a:lnTo>
                    <a:pt x="972" y="564"/>
                  </a:lnTo>
                  <a:lnTo>
                    <a:pt x="976" y="588"/>
                  </a:lnTo>
                  <a:lnTo>
                    <a:pt x="980" y="614"/>
                  </a:lnTo>
                  <a:lnTo>
                    <a:pt x="980" y="614"/>
                  </a:lnTo>
                  <a:lnTo>
                    <a:pt x="982" y="626"/>
                  </a:lnTo>
                  <a:lnTo>
                    <a:pt x="982" y="638"/>
                  </a:lnTo>
                  <a:lnTo>
                    <a:pt x="982" y="648"/>
                  </a:lnTo>
                  <a:lnTo>
                    <a:pt x="980" y="658"/>
                  </a:lnTo>
                  <a:lnTo>
                    <a:pt x="976" y="668"/>
                  </a:lnTo>
                  <a:lnTo>
                    <a:pt x="970" y="676"/>
                  </a:lnTo>
                  <a:lnTo>
                    <a:pt x="964" y="686"/>
                  </a:lnTo>
                  <a:lnTo>
                    <a:pt x="956" y="694"/>
                  </a:lnTo>
                  <a:lnTo>
                    <a:pt x="956" y="694"/>
                  </a:lnTo>
                  <a:lnTo>
                    <a:pt x="232" y="1376"/>
                  </a:lnTo>
                  <a:lnTo>
                    <a:pt x="232" y="1376"/>
                  </a:lnTo>
                  <a:lnTo>
                    <a:pt x="174" y="1428"/>
                  </a:lnTo>
                  <a:lnTo>
                    <a:pt x="116" y="1480"/>
                  </a:lnTo>
                  <a:lnTo>
                    <a:pt x="116" y="1480"/>
                  </a:lnTo>
                  <a:lnTo>
                    <a:pt x="104" y="1492"/>
                  </a:lnTo>
                  <a:lnTo>
                    <a:pt x="96" y="1506"/>
                  </a:lnTo>
                  <a:lnTo>
                    <a:pt x="90" y="1520"/>
                  </a:lnTo>
                  <a:lnTo>
                    <a:pt x="88" y="1534"/>
                  </a:lnTo>
                  <a:lnTo>
                    <a:pt x="88" y="1548"/>
                  </a:lnTo>
                  <a:lnTo>
                    <a:pt x="92" y="1562"/>
                  </a:lnTo>
                  <a:lnTo>
                    <a:pt x="98" y="1574"/>
                  </a:lnTo>
                  <a:lnTo>
                    <a:pt x="106" y="1586"/>
                  </a:lnTo>
                  <a:lnTo>
                    <a:pt x="106" y="1586"/>
                  </a:lnTo>
                  <a:lnTo>
                    <a:pt x="118" y="1598"/>
                  </a:lnTo>
                  <a:lnTo>
                    <a:pt x="132" y="1604"/>
                  </a:lnTo>
                  <a:lnTo>
                    <a:pt x="146" y="1608"/>
                  </a:lnTo>
                  <a:lnTo>
                    <a:pt x="160" y="1610"/>
                  </a:lnTo>
                  <a:lnTo>
                    <a:pt x="174" y="1606"/>
                  </a:lnTo>
                  <a:lnTo>
                    <a:pt x="190" y="1602"/>
                  </a:lnTo>
                  <a:lnTo>
                    <a:pt x="202" y="1592"/>
                  </a:lnTo>
                  <a:lnTo>
                    <a:pt x="216" y="1582"/>
                  </a:lnTo>
                  <a:lnTo>
                    <a:pt x="216" y="1582"/>
                  </a:lnTo>
                  <a:lnTo>
                    <a:pt x="242" y="1552"/>
                  </a:lnTo>
                  <a:lnTo>
                    <a:pt x="242" y="1552"/>
                  </a:lnTo>
                  <a:lnTo>
                    <a:pt x="426" y="1344"/>
                  </a:lnTo>
                  <a:lnTo>
                    <a:pt x="616" y="1138"/>
                  </a:lnTo>
                  <a:lnTo>
                    <a:pt x="710" y="1038"/>
                  </a:lnTo>
                  <a:lnTo>
                    <a:pt x="806" y="936"/>
                  </a:lnTo>
                  <a:lnTo>
                    <a:pt x="904" y="836"/>
                  </a:lnTo>
                  <a:lnTo>
                    <a:pt x="1002" y="738"/>
                  </a:lnTo>
                  <a:lnTo>
                    <a:pt x="1002" y="738"/>
                  </a:lnTo>
                  <a:lnTo>
                    <a:pt x="1020" y="724"/>
                  </a:lnTo>
                  <a:lnTo>
                    <a:pt x="1028" y="718"/>
                  </a:lnTo>
                  <a:lnTo>
                    <a:pt x="1038" y="714"/>
                  </a:lnTo>
                  <a:lnTo>
                    <a:pt x="1048" y="712"/>
                  </a:lnTo>
                  <a:lnTo>
                    <a:pt x="1058" y="712"/>
                  </a:lnTo>
                  <a:lnTo>
                    <a:pt x="1070" y="712"/>
                  </a:lnTo>
                  <a:lnTo>
                    <a:pt x="1080" y="714"/>
                  </a:lnTo>
                  <a:lnTo>
                    <a:pt x="1080" y="714"/>
                  </a:lnTo>
                  <a:lnTo>
                    <a:pt x="1102" y="720"/>
                  </a:lnTo>
                  <a:lnTo>
                    <a:pt x="1124" y="722"/>
                  </a:lnTo>
                  <a:lnTo>
                    <a:pt x="1168" y="728"/>
                  </a:lnTo>
                  <a:lnTo>
                    <a:pt x="1168" y="72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13"/>
            <p:cNvSpPr/>
            <p:nvPr/>
          </p:nvSpPr>
          <p:spPr>
            <a:xfrm>
              <a:off x="14994448" y="878576"/>
              <a:ext cx="421774" cy="386451"/>
            </a:xfrm>
            <a:custGeom>
              <a:rect b="b" l="l" r="r" t="t"/>
              <a:pathLst>
                <a:path extrusionOk="0" h="932" w="876">
                  <a:moveTo>
                    <a:pt x="564" y="804"/>
                  </a:moveTo>
                  <a:lnTo>
                    <a:pt x="564" y="804"/>
                  </a:lnTo>
                  <a:lnTo>
                    <a:pt x="610" y="782"/>
                  </a:lnTo>
                  <a:lnTo>
                    <a:pt x="610" y="782"/>
                  </a:lnTo>
                  <a:lnTo>
                    <a:pt x="618" y="770"/>
                  </a:lnTo>
                  <a:lnTo>
                    <a:pt x="618" y="770"/>
                  </a:lnTo>
                  <a:lnTo>
                    <a:pt x="598" y="756"/>
                  </a:lnTo>
                  <a:lnTo>
                    <a:pt x="586" y="748"/>
                  </a:lnTo>
                  <a:lnTo>
                    <a:pt x="578" y="740"/>
                  </a:lnTo>
                  <a:lnTo>
                    <a:pt x="578" y="740"/>
                  </a:lnTo>
                  <a:lnTo>
                    <a:pt x="124" y="286"/>
                  </a:lnTo>
                  <a:lnTo>
                    <a:pt x="124" y="286"/>
                  </a:lnTo>
                  <a:lnTo>
                    <a:pt x="114" y="276"/>
                  </a:lnTo>
                  <a:lnTo>
                    <a:pt x="114" y="276"/>
                  </a:lnTo>
                  <a:lnTo>
                    <a:pt x="108" y="268"/>
                  </a:lnTo>
                  <a:lnTo>
                    <a:pt x="104" y="262"/>
                  </a:lnTo>
                  <a:lnTo>
                    <a:pt x="102" y="254"/>
                  </a:lnTo>
                  <a:lnTo>
                    <a:pt x="102" y="246"/>
                  </a:lnTo>
                  <a:lnTo>
                    <a:pt x="102" y="238"/>
                  </a:lnTo>
                  <a:lnTo>
                    <a:pt x="104" y="230"/>
                  </a:lnTo>
                  <a:lnTo>
                    <a:pt x="108" y="222"/>
                  </a:lnTo>
                  <a:lnTo>
                    <a:pt x="114" y="214"/>
                  </a:lnTo>
                  <a:lnTo>
                    <a:pt x="114" y="214"/>
                  </a:lnTo>
                  <a:lnTo>
                    <a:pt x="120" y="208"/>
                  </a:lnTo>
                  <a:lnTo>
                    <a:pt x="128" y="204"/>
                  </a:lnTo>
                  <a:lnTo>
                    <a:pt x="134" y="202"/>
                  </a:lnTo>
                  <a:lnTo>
                    <a:pt x="144" y="200"/>
                  </a:lnTo>
                  <a:lnTo>
                    <a:pt x="152" y="202"/>
                  </a:lnTo>
                  <a:lnTo>
                    <a:pt x="160" y="204"/>
                  </a:lnTo>
                  <a:lnTo>
                    <a:pt x="170" y="210"/>
                  </a:lnTo>
                  <a:lnTo>
                    <a:pt x="178" y="216"/>
                  </a:lnTo>
                  <a:lnTo>
                    <a:pt x="178" y="216"/>
                  </a:lnTo>
                  <a:lnTo>
                    <a:pt x="212" y="250"/>
                  </a:lnTo>
                  <a:lnTo>
                    <a:pt x="246" y="284"/>
                  </a:lnTo>
                  <a:lnTo>
                    <a:pt x="246" y="284"/>
                  </a:lnTo>
                  <a:lnTo>
                    <a:pt x="674" y="714"/>
                  </a:lnTo>
                  <a:lnTo>
                    <a:pt x="674" y="714"/>
                  </a:lnTo>
                  <a:lnTo>
                    <a:pt x="688" y="724"/>
                  </a:lnTo>
                  <a:lnTo>
                    <a:pt x="688" y="724"/>
                  </a:lnTo>
                  <a:lnTo>
                    <a:pt x="730" y="686"/>
                  </a:lnTo>
                  <a:lnTo>
                    <a:pt x="730" y="686"/>
                  </a:lnTo>
                  <a:lnTo>
                    <a:pt x="692" y="652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228" y="190"/>
                  </a:lnTo>
                  <a:lnTo>
                    <a:pt x="228" y="190"/>
                  </a:lnTo>
                  <a:lnTo>
                    <a:pt x="214" y="178"/>
                  </a:lnTo>
                  <a:lnTo>
                    <a:pt x="214" y="178"/>
                  </a:lnTo>
                  <a:lnTo>
                    <a:pt x="208" y="168"/>
                  </a:lnTo>
                  <a:lnTo>
                    <a:pt x="204" y="160"/>
                  </a:lnTo>
                  <a:lnTo>
                    <a:pt x="202" y="152"/>
                  </a:lnTo>
                  <a:lnTo>
                    <a:pt x="200" y="144"/>
                  </a:lnTo>
                  <a:lnTo>
                    <a:pt x="202" y="134"/>
                  </a:lnTo>
                  <a:lnTo>
                    <a:pt x="204" y="126"/>
                  </a:lnTo>
                  <a:lnTo>
                    <a:pt x="208" y="120"/>
                  </a:lnTo>
                  <a:lnTo>
                    <a:pt x="214" y="114"/>
                  </a:lnTo>
                  <a:lnTo>
                    <a:pt x="214" y="114"/>
                  </a:lnTo>
                  <a:lnTo>
                    <a:pt x="222" y="108"/>
                  </a:lnTo>
                  <a:lnTo>
                    <a:pt x="230" y="104"/>
                  </a:lnTo>
                  <a:lnTo>
                    <a:pt x="238" y="102"/>
                  </a:lnTo>
                  <a:lnTo>
                    <a:pt x="246" y="102"/>
                  </a:lnTo>
                  <a:lnTo>
                    <a:pt x="254" y="102"/>
                  </a:lnTo>
                  <a:lnTo>
                    <a:pt x="262" y="106"/>
                  </a:lnTo>
                  <a:lnTo>
                    <a:pt x="268" y="110"/>
                  </a:lnTo>
                  <a:lnTo>
                    <a:pt x="276" y="116"/>
                  </a:lnTo>
                  <a:lnTo>
                    <a:pt x="276" y="116"/>
                  </a:lnTo>
                  <a:lnTo>
                    <a:pt x="458" y="298"/>
                  </a:lnTo>
                  <a:lnTo>
                    <a:pt x="458" y="298"/>
                  </a:lnTo>
                  <a:lnTo>
                    <a:pt x="750" y="592"/>
                  </a:lnTo>
                  <a:lnTo>
                    <a:pt x="750" y="592"/>
                  </a:lnTo>
                  <a:lnTo>
                    <a:pt x="774" y="612"/>
                  </a:lnTo>
                  <a:lnTo>
                    <a:pt x="774" y="612"/>
                  </a:lnTo>
                  <a:lnTo>
                    <a:pt x="794" y="588"/>
                  </a:lnTo>
                  <a:lnTo>
                    <a:pt x="798" y="580"/>
                  </a:lnTo>
                  <a:lnTo>
                    <a:pt x="800" y="572"/>
                  </a:lnTo>
                  <a:lnTo>
                    <a:pt x="798" y="564"/>
                  </a:lnTo>
                  <a:lnTo>
                    <a:pt x="794" y="556"/>
                  </a:lnTo>
                  <a:lnTo>
                    <a:pt x="774" y="536"/>
                  </a:lnTo>
                  <a:lnTo>
                    <a:pt x="774" y="536"/>
                  </a:lnTo>
                  <a:lnTo>
                    <a:pt x="336" y="96"/>
                  </a:lnTo>
                  <a:lnTo>
                    <a:pt x="336" y="96"/>
                  </a:lnTo>
                  <a:lnTo>
                    <a:pt x="324" y="86"/>
                  </a:lnTo>
                  <a:lnTo>
                    <a:pt x="314" y="74"/>
                  </a:lnTo>
                  <a:lnTo>
                    <a:pt x="314" y="74"/>
                  </a:lnTo>
                  <a:lnTo>
                    <a:pt x="308" y="66"/>
                  </a:lnTo>
                  <a:lnTo>
                    <a:pt x="304" y="58"/>
                  </a:lnTo>
                  <a:lnTo>
                    <a:pt x="302" y="50"/>
                  </a:lnTo>
                  <a:lnTo>
                    <a:pt x="302" y="42"/>
                  </a:lnTo>
                  <a:lnTo>
                    <a:pt x="302" y="34"/>
                  </a:lnTo>
                  <a:lnTo>
                    <a:pt x="306" y="26"/>
                  </a:lnTo>
                  <a:lnTo>
                    <a:pt x="310" y="20"/>
                  </a:lnTo>
                  <a:lnTo>
                    <a:pt x="316" y="12"/>
                  </a:lnTo>
                  <a:lnTo>
                    <a:pt x="316" y="12"/>
                  </a:lnTo>
                  <a:lnTo>
                    <a:pt x="322" y="6"/>
                  </a:lnTo>
                  <a:lnTo>
                    <a:pt x="330" y="2"/>
                  </a:lnTo>
                  <a:lnTo>
                    <a:pt x="338" y="0"/>
                  </a:lnTo>
                  <a:lnTo>
                    <a:pt x="344" y="0"/>
                  </a:lnTo>
                  <a:lnTo>
                    <a:pt x="352" y="0"/>
                  </a:lnTo>
                  <a:lnTo>
                    <a:pt x="360" y="2"/>
                  </a:lnTo>
                  <a:lnTo>
                    <a:pt x="374" y="12"/>
                  </a:lnTo>
                  <a:lnTo>
                    <a:pt x="374" y="12"/>
                  </a:lnTo>
                  <a:lnTo>
                    <a:pt x="390" y="26"/>
                  </a:lnTo>
                  <a:lnTo>
                    <a:pt x="390" y="26"/>
                  </a:lnTo>
                  <a:lnTo>
                    <a:pt x="856" y="494"/>
                  </a:lnTo>
                  <a:lnTo>
                    <a:pt x="856" y="494"/>
                  </a:lnTo>
                  <a:lnTo>
                    <a:pt x="862" y="502"/>
                  </a:lnTo>
                  <a:lnTo>
                    <a:pt x="868" y="512"/>
                  </a:lnTo>
                  <a:lnTo>
                    <a:pt x="870" y="522"/>
                  </a:lnTo>
                  <a:lnTo>
                    <a:pt x="872" y="534"/>
                  </a:lnTo>
                  <a:lnTo>
                    <a:pt x="872" y="534"/>
                  </a:lnTo>
                  <a:lnTo>
                    <a:pt x="876" y="588"/>
                  </a:lnTo>
                  <a:lnTo>
                    <a:pt x="876" y="640"/>
                  </a:lnTo>
                  <a:lnTo>
                    <a:pt x="876" y="640"/>
                  </a:lnTo>
                  <a:lnTo>
                    <a:pt x="874" y="648"/>
                  </a:lnTo>
                  <a:lnTo>
                    <a:pt x="872" y="656"/>
                  </a:lnTo>
                  <a:lnTo>
                    <a:pt x="870" y="664"/>
                  </a:lnTo>
                  <a:lnTo>
                    <a:pt x="866" y="668"/>
                  </a:lnTo>
                  <a:lnTo>
                    <a:pt x="866" y="668"/>
                  </a:lnTo>
                  <a:lnTo>
                    <a:pt x="610" y="920"/>
                  </a:lnTo>
                  <a:lnTo>
                    <a:pt x="610" y="920"/>
                  </a:lnTo>
                  <a:lnTo>
                    <a:pt x="600" y="928"/>
                  </a:lnTo>
                  <a:lnTo>
                    <a:pt x="590" y="932"/>
                  </a:lnTo>
                  <a:lnTo>
                    <a:pt x="582" y="932"/>
                  </a:lnTo>
                  <a:lnTo>
                    <a:pt x="574" y="930"/>
                  </a:lnTo>
                  <a:lnTo>
                    <a:pt x="566" y="928"/>
                  </a:lnTo>
                  <a:lnTo>
                    <a:pt x="558" y="922"/>
                  </a:lnTo>
                  <a:lnTo>
                    <a:pt x="544" y="910"/>
                  </a:lnTo>
                  <a:lnTo>
                    <a:pt x="544" y="910"/>
                  </a:lnTo>
                  <a:lnTo>
                    <a:pt x="484" y="850"/>
                  </a:lnTo>
                  <a:lnTo>
                    <a:pt x="424" y="790"/>
                  </a:lnTo>
                  <a:lnTo>
                    <a:pt x="424" y="790"/>
                  </a:lnTo>
                  <a:lnTo>
                    <a:pt x="28" y="394"/>
                  </a:lnTo>
                  <a:lnTo>
                    <a:pt x="28" y="394"/>
                  </a:lnTo>
                  <a:lnTo>
                    <a:pt x="14" y="380"/>
                  </a:lnTo>
                  <a:lnTo>
                    <a:pt x="14" y="380"/>
                  </a:lnTo>
                  <a:lnTo>
                    <a:pt x="8" y="372"/>
                  </a:lnTo>
                  <a:lnTo>
                    <a:pt x="4" y="362"/>
                  </a:lnTo>
                  <a:lnTo>
                    <a:pt x="0" y="354"/>
                  </a:lnTo>
                  <a:lnTo>
                    <a:pt x="0" y="346"/>
                  </a:lnTo>
                  <a:lnTo>
                    <a:pt x="0" y="338"/>
                  </a:lnTo>
                  <a:lnTo>
                    <a:pt x="2" y="330"/>
                  </a:lnTo>
                  <a:lnTo>
                    <a:pt x="6" y="322"/>
                  </a:lnTo>
                  <a:lnTo>
                    <a:pt x="12" y="316"/>
                  </a:lnTo>
                  <a:lnTo>
                    <a:pt x="12" y="316"/>
                  </a:lnTo>
                  <a:lnTo>
                    <a:pt x="20" y="310"/>
                  </a:lnTo>
                  <a:lnTo>
                    <a:pt x="28" y="306"/>
                  </a:lnTo>
                  <a:lnTo>
                    <a:pt x="36" y="302"/>
                  </a:lnTo>
                  <a:lnTo>
                    <a:pt x="46" y="302"/>
                  </a:lnTo>
                  <a:lnTo>
                    <a:pt x="54" y="304"/>
                  </a:lnTo>
                  <a:lnTo>
                    <a:pt x="62" y="306"/>
                  </a:lnTo>
                  <a:lnTo>
                    <a:pt x="68" y="312"/>
                  </a:lnTo>
                  <a:lnTo>
                    <a:pt x="76" y="318"/>
                  </a:lnTo>
                  <a:lnTo>
                    <a:pt x="76" y="318"/>
                  </a:lnTo>
                  <a:lnTo>
                    <a:pt x="202" y="442"/>
                  </a:lnTo>
                  <a:lnTo>
                    <a:pt x="202" y="442"/>
                  </a:lnTo>
                  <a:lnTo>
                    <a:pt x="564" y="804"/>
                  </a:lnTo>
                  <a:lnTo>
                    <a:pt x="564" y="80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13"/>
            <p:cNvSpPr/>
            <p:nvPr/>
          </p:nvSpPr>
          <p:spPr>
            <a:xfrm>
              <a:off x="15442222" y="1265027"/>
              <a:ext cx="408293" cy="352450"/>
            </a:xfrm>
            <a:custGeom>
              <a:rect b="b" l="l" r="r" t="t"/>
              <a:pathLst>
                <a:path extrusionOk="0" h="850" w="848">
                  <a:moveTo>
                    <a:pt x="0" y="164"/>
                  </a:moveTo>
                  <a:lnTo>
                    <a:pt x="0" y="164"/>
                  </a:lnTo>
                  <a:lnTo>
                    <a:pt x="66" y="106"/>
                  </a:lnTo>
                  <a:lnTo>
                    <a:pt x="66" y="106"/>
                  </a:lnTo>
                  <a:lnTo>
                    <a:pt x="72" y="116"/>
                  </a:lnTo>
                  <a:lnTo>
                    <a:pt x="80" y="130"/>
                  </a:lnTo>
                  <a:lnTo>
                    <a:pt x="80" y="130"/>
                  </a:lnTo>
                  <a:lnTo>
                    <a:pt x="628" y="728"/>
                  </a:lnTo>
                  <a:lnTo>
                    <a:pt x="628" y="728"/>
                  </a:lnTo>
                  <a:lnTo>
                    <a:pt x="636" y="738"/>
                  </a:lnTo>
                  <a:lnTo>
                    <a:pt x="644" y="744"/>
                  </a:lnTo>
                  <a:lnTo>
                    <a:pt x="654" y="750"/>
                  </a:lnTo>
                  <a:lnTo>
                    <a:pt x="664" y="754"/>
                  </a:lnTo>
                  <a:lnTo>
                    <a:pt x="672" y="758"/>
                  </a:lnTo>
                  <a:lnTo>
                    <a:pt x="682" y="760"/>
                  </a:lnTo>
                  <a:lnTo>
                    <a:pt x="692" y="760"/>
                  </a:lnTo>
                  <a:lnTo>
                    <a:pt x="700" y="760"/>
                  </a:lnTo>
                  <a:lnTo>
                    <a:pt x="710" y="758"/>
                  </a:lnTo>
                  <a:lnTo>
                    <a:pt x="718" y="756"/>
                  </a:lnTo>
                  <a:lnTo>
                    <a:pt x="726" y="752"/>
                  </a:lnTo>
                  <a:lnTo>
                    <a:pt x="734" y="746"/>
                  </a:lnTo>
                  <a:lnTo>
                    <a:pt x="740" y="740"/>
                  </a:lnTo>
                  <a:lnTo>
                    <a:pt x="746" y="734"/>
                  </a:lnTo>
                  <a:lnTo>
                    <a:pt x="752" y="724"/>
                  </a:lnTo>
                  <a:lnTo>
                    <a:pt x="756" y="714"/>
                  </a:lnTo>
                  <a:lnTo>
                    <a:pt x="756" y="714"/>
                  </a:lnTo>
                  <a:lnTo>
                    <a:pt x="760" y="702"/>
                  </a:lnTo>
                  <a:lnTo>
                    <a:pt x="760" y="690"/>
                  </a:lnTo>
                  <a:lnTo>
                    <a:pt x="760" y="680"/>
                  </a:lnTo>
                  <a:lnTo>
                    <a:pt x="758" y="668"/>
                  </a:lnTo>
                  <a:lnTo>
                    <a:pt x="752" y="658"/>
                  </a:lnTo>
                  <a:lnTo>
                    <a:pt x="746" y="648"/>
                  </a:lnTo>
                  <a:lnTo>
                    <a:pt x="738" y="640"/>
                  </a:lnTo>
                  <a:lnTo>
                    <a:pt x="730" y="630"/>
                  </a:lnTo>
                  <a:lnTo>
                    <a:pt x="730" y="630"/>
                  </a:lnTo>
                  <a:lnTo>
                    <a:pt x="532" y="452"/>
                  </a:lnTo>
                  <a:lnTo>
                    <a:pt x="334" y="272"/>
                  </a:lnTo>
                  <a:lnTo>
                    <a:pt x="334" y="272"/>
                  </a:lnTo>
                  <a:lnTo>
                    <a:pt x="220" y="166"/>
                  </a:lnTo>
                  <a:lnTo>
                    <a:pt x="104" y="58"/>
                  </a:lnTo>
                  <a:lnTo>
                    <a:pt x="104" y="58"/>
                  </a:lnTo>
                  <a:lnTo>
                    <a:pt x="172" y="0"/>
                  </a:lnTo>
                  <a:lnTo>
                    <a:pt x="172" y="0"/>
                  </a:lnTo>
                  <a:lnTo>
                    <a:pt x="232" y="56"/>
                  </a:lnTo>
                  <a:lnTo>
                    <a:pt x="232" y="56"/>
                  </a:lnTo>
                  <a:lnTo>
                    <a:pt x="790" y="566"/>
                  </a:lnTo>
                  <a:lnTo>
                    <a:pt x="790" y="566"/>
                  </a:lnTo>
                  <a:lnTo>
                    <a:pt x="804" y="582"/>
                  </a:lnTo>
                  <a:lnTo>
                    <a:pt x="818" y="600"/>
                  </a:lnTo>
                  <a:lnTo>
                    <a:pt x="828" y="618"/>
                  </a:lnTo>
                  <a:lnTo>
                    <a:pt x="838" y="636"/>
                  </a:lnTo>
                  <a:lnTo>
                    <a:pt x="842" y="654"/>
                  </a:lnTo>
                  <a:lnTo>
                    <a:pt x="846" y="674"/>
                  </a:lnTo>
                  <a:lnTo>
                    <a:pt x="848" y="694"/>
                  </a:lnTo>
                  <a:lnTo>
                    <a:pt x="846" y="712"/>
                  </a:lnTo>
                  <a:lnTo>
                    <a:pt x="842" y="732"/>
                  </a:lnTo>
                  <a:lnTo>
                    <a:pt x="838" y="750"/>
                  </a:lnTo>
                  <a:lnTo>
                    <a:pt x="830" y="768"/>
                  </a:lnTo>
                  <a:lnTo>
                    <a:pt x="818" y="784"/>
                  </a:lnTo>
                  <a:lnTo>
                    <a:pt x="806" y="798"/>
                  </a:lnTo>
                  <a:lnTo>
                    <a:pt x="792" y="812"/>
                  </a:lnTo>
                  <a:lnTo>
                    <a:pt x="774" y="824"/>
                  </a:lnTo>
                  <a:lnTo>
                    <a:pt x="756" y="834"/>
                  </a:lnTo>
                  <a:lnTo>
                    <a:pt x="756" y="834"/>
                  </a:lnTo>
                  <a:lnTo>
                    <a:pt x="732" y="844"/>
                  </a:lnTo>
                  <a:lnTo>
                    <a:pt x="708" y="848"/>
                  </a:lnTo>
                  <a:lnTo>
                    <a:pt x="684" y="850"/>
                  </a:lnTo>
                  <a:lnTo>
                    <a:pt x="660" y="848"/>
                  </a:lnTo>
                  <a:lnTo>
                    <a:pt x="636" y="842"/>
                  </a:lnTo>
                  <a:lnTo>
                    <a:pt x="614" y="832"/>
                  </a:lnTo>
                  <a:lnTo>
                    <a:pt x="594" y="818"/>
                  </a:lnTo>
                  <a:lnTo>
                    <a:pt x="576" y="802"/>
                  </a:lnTo>
                  <a:lnTo>
                    <a:pt x="576" y="802"/>
                  </a:lnTo>
                  <a:lnTo>
                    <a:pt x="0" y="164"/>
                  </a:lnTo>
                  <a:lnTo>
                    <a:pt x="0" y="164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" name="Google Shape;86;p13"/>
          <p:cNvGrpSpPr/>
          <p:nvPr/>
        </p:nvGrpSpPr>
        <p:grpSpPr>
          <a:xfrm>
            <a:off x="11737363" y="12983813"/>
            <a:ext cx="2330449" cy="2881313"/>
            <a:chOff x="2916238" y="500063"/>
            <a:chExt cx="2330449" cy="2881313"/>
          </a:xfrm>
        </p:grpSpPr>
        <p:sp>
          <p:nvSpPr>
            <p:cNvPr id="87" name="Google Shape;87;p13"/>
            <p:cNvSpPr/>
            <p:nvPr/>
          </p:nvSpPr>
          <p:spPr>
            <a:xfrm>
              <a:off x="2916238" y="1592263"/>
              <a:ext cx="1484313" cy="1789113"/>
            </a:xfrm>
            <a:custGeom>
              <a:rect b="b" l="l" r="r" t="t"/>
              <a:pathLst>
                <a:path extrusionOk="0" h="2252" w="1870">
                  <a:moveTo>
                    <a:pt x="1729" y="862"/>
                  </a:moveTo>
                  <a:lnTo>
                    <a:pt x="1729" y="862"/>
                  </a:lnTo>
                  <a:lnTo>
                    <a:pt x="1734" y="859"/>
                  </a:lnTo>
                  <a:lnTo>
                    <a:pt x="1737" y="855"/>
                  </a:lnTo>
                  <a:lnTo>
                    <a:pt x="1739" y="851"/>
                  </a:lnTo>
                  <a:lnTo>
                    <a:pt x="1739" y="846"/>
                  </a:lnTo>
                  <a:lnTo>
                    <a:pt x="1739" y="846"/>
                  </a:lnTo>
                  <a:lnTo>
                    <a:pt x="1760" y="818"/>
                  </a:lnTo>
                  <a:lnTo>
                    <a:pt x="1760" y="818"/>
                  </a:lnTo>
                  <a:lnTo>
                    <a:pt x="1791" y="770"/>
                  </a:lnTo>
                  <a:lnTo>
                    <a:pt x="1819" y="723"/>
                  </a:lnTo>
                  <a:lnTo>
                    <a:pt x="1819" y="723"/>
                  </a:lnTo>
                  <a:lnTo>
                    <a:pt x="1827" y="708"/>
                  </a:lnTo>
                  <a:lnTo>
                    <a:pt x="1835" y="694"/>
                  </a:lnTo>
                  <a:lnTo>
                    <a:pt x="1841" y="678"/>
                  </a:lnTo>
                  <a:lnTo>
                    <a:pt x="1847" y="662"/>
                  </a:lnTo>
                  <a:lnTo>
                    <a:pt x="1853" y="646"/>
                  </a:lnTo>
                  <a:lnTo>
                    <a:pt x="1857" y="631"/>
                  </a:lnTo>
                  <a:lnTo>
                    <a:pt x="1861" y="615"/>
                  </a:lnTo>
                  <a:lnTo>
                    <a:pt x="1864" y="599"/>
                  </a:lnTo>
                  <a:lnTo>
                    <a:pt x="1866" y="582"/>
                  </a:lnTo>
                  <a:lnTo>
                    <a:pt x="1868" y="567"/>
                  </a:lnTo>
                  <a:lnTo>
                    <a:pt x="1868" y="550"/>
                  </a:lnTo>
                  <a:lnTo>
                    <a:pt x="1870" y="533"/>
                  </a:lnTo>
                  <a:lnTo>
                    <a:pt x="1868" y="517"/>
                  </a:lnTo>
                  <a:lnTo>
                    <a:pt x="1867" y="500"/>
                  </a:lnTo>
                  <a:lnTo>
                    <a:pt x="1865" y="483"/>
                  </a:lnTo>
                  <a:lnTo>
                    <a:pt x="1862" y="467"/>
                  </a:lnTo>
                  <a:lnTo>
                    <a:pt x="1862" y="467"/>
                  </a:lnTo>
                  <a:lnTo>
                    <a:pt x="1858" y="450"/>
                  </a:lnTo>
                  <a:lnTo>
                    <a:pt x="1854" y="434"/>
                  </a:lnTo>
                  <a:lnTo>
                    <a:pt x="1850" y="418"/>
                  </a:lnTo>
                  <a:lnTo>
                    <a:pt x="1843" y="403"/>
                  </a:lnTo>
                  <a:lnTo>
                    <a:pt x="1831" y="372"/>
                  </a:lnTo>
                  <a:lnTo>
                    <a:pt x="1816" y="342"/>
                  </a:lnTo>
                  <a:lnTo>
                    <a:pt x="1798" y="313"/>
                  </a:lnTo>
                  <a:lnTo>
                    <a:pt x="1779" y="286"/>
                  </a:lnTo>
                  <a:lnTo>
                    <a:pt x="1759" y="260"/>
                  </a:lnTo>
                  <a:lnTo>
                    <a:pt x="1737" y="234"/>
                  </a:lnTo>
                  <a:lnTo>
                    <a:pt x="1737" y="234"/>
                  </a:lnTo>
                  <a:lnTo>
                    <a:pt x="1713" y="208"/>
                  </a:lnTo>
                  <a:lnTo>
                    <a:pt x="1687" y="184"/>
                  </a:lnTo>
                  <a:lnTo>
                    <a:pt x="1659" y="160"/>
                  </a:lnTo>
                  <a:lnTo>
                    <a:pt x="1630" y="138"/>
                  </a:lnTo>
                  <a:lnTo>
                    <a:pt x="1600" y="118"/>
                  </a:lnTo>
                  <a:lnTo>
                    <a:pt x="1569" y="98"/>
                  </a:lnTo>
                  <a:lnTo>
                    <a:pt x="1537" y="80"/>
                  </a:lnTo>
                  <a:lnTo>
                    <a:pt x="1505" y="64"/>
                  </a:lnTo>
                  <a:lnTo>
                    <a:pt x="1471" y="49"/>
                  </a:lnTo>
                  <a:lnTo>
                    <a:pt x="1437" y="37"/>
                  </a:lnTo>
                  <a:lnTo>
                    <a:pt x="1402" y="26"/>
                  </a:lnTo>
                  <a:lnTo>
                    <a:pt x="1367" y="17"/>
                  </a:lnTo>
                  <a:lnTo>
                    <a:pt x="1331" y="9"/>
                  </a:lnTo>
                  <a:lnTo>
                    <a:pt x="1296" y="4"/>
                  </a:lnTo>
                  <a:lnTo>
                    <a:pt x="1260" y="1"/>
                  </a:lnTo>
                  <a:lnTo>
                    <a:pt x="1224" y="0"/>
                  </a:lnTo>
                  <a:lnTo>
                    <a:pt x="1224" y="0"/>
                  </a:lnTo>
                  <a:lnTo>
                    <a:pt x="1190" y="1"/>
                  </a:lnTo>
                  <a:lnTo>
                    <a:pt x="1155" y="4"/>
                  </a:lnTo>
                  <a:lnTo>
                    <a:pt x="1120" y="10"/>
                  </a:lnTo>
                  <a:lnTo>
                    <a:pt x="1103" y="14"/>
                  </a:lnTo>
                  <a:lnTo>
                    <a:pt x="1087" y="19"/>
                  </a:lnTo>
                  <a:lnTo>
                    <a:pt x="1070" y="23"/>
                  </a:lnTo>
                  <a:lnTo>
                    <a:pt x="1054" y="29"/>
                  </a:lnTo>
                  <a:lnTo>
                    <a:pt x="1037" y="36"/>
                  </a:lnTo>
                  <a:lnTo>
                    <a:pt x="1021" y="43"/>
                  </a:lnTo>
                  <a:lnTo>
                    <a:pt x="1007" y="50"/>
                  </a:lnTo>
                  <a:lnTo>
                    <a:pt x="991" y="59"/>
                  </a:lnTo>
                  <a:lnTo>
                    <a:pt x="976" y="67"/>
                  </a:lnTo>
                  <a:lnTo>
                    <a:pt x="961" y="78"/>
                  </a:lnTo>
                  <a:lnTo>
                    <a:pt x="961" y="78"/>
                  </a:lnTo>
                  <a:lnTo>
                    <a:pt x="947" y="88"/>
                  </a:lnTo>
                  <a:lnTo>
                    <a:pt x="932" y="101"/>
                  </a:lnTo>
                  <a:lnTo>
                    <a:pt x="918" y="113"/>
                  </a:lnTo>
                  <a:lnTo>
                    <a:pt x="905" y="126"/>
                  </a:lnTo>
                  <a:lnTo>
                    <a:pt x="880" y="154"/>
                  </a:lnTo>
                  <a:lnTo>
                    <a:pt x="855" y="184"/>
                  </a:lnTo>
                  <a:lnTo>
                    <a:pt x="855" y="184"/>
                  </a:lnTo>
                  <a:lnTo>
                    <a:pt x="829" y="218"/>
                  </a:lnTo>
                  <a:lnTo>
                    <a:pt x="803" y="251"/>
                  </a:lnTo>
                  <a:lnTo>
                    <a:pt x="752" y="322"/>
                  </a:lnTo>
                  <a:lnTo>
                    <a:pt x="752" y="322"/>
                  </a:lnTo>
                  <a:lnTo>
                    <a:pt x="696" y="405"/>
                  </a:lnTo>
                  <a:lnTo>
                    <a:pt x="640" y="489"/>
                  </a:lnTo>
                  <a:lnTo>
                    <a:pt x="586" y="575"/>
                  </a:lnTo>
                  <a:lnTo>
                    <a:pt x="535" y="661"/>
                  </a:lnTo>
                  <a:lnTo>
                    <a:pt x="484" y="748"/>
                  </a:lnTo>
                  <a:lnTo>
                    <a:pt x="435" y="838"/>
                  </a:lnTo>
                  <a:lnTo>
                    <a:pt x="388" y="927"/>
                  </a:lnTo>
                  <a:lnTo>
                    <a:pt x="342" y="1016"/>
                  </a:lnTo>
                  <a:lnTo>
                    <a:pt x="342" y="1016"/>
                  </a:lnTo>
                  <a:lnTo>
                    <a:pt x="300" y="1103"/>
                  </a:lnTo>
                  <a:lnTo>
                    <a:pt x="258" y="1189"/>
                  </a:lnTo>
                  <a:lnTo>
                    <a:pt x="219" y="1277"/>
                  </a:lnTo>
                  <a:lnTo>
                    <a:pt x="182" y="1364"/>
                  </a:lnTo>
                  <a:lnTo>
                    <a:pt x="146" y="1454"/>
                  </a:lnTo>
                  <a:lnTo>
                    <a:pt x="128" y="1499"/>
                  </a:lnTo>
                  <a:lnTo>
                    <a:pt x="112" y="1544"/>
                  </a:lnTo>
                  <a:lnTo>
                    <a:pt x="97" y="1589"/>
                  </a:lnTo>
                  <a:lnTo>
                    <a:pt x="81" y="1634"/>
                  </a:lnTo>
                  <a:lnTo>
                    <a:pt x="67" y="1681"/>
                  </a:lnTo>
                  <a:lnTo>
                    <a:pt x="53" y="1726"/>
                  </a:lnTo>
                  <a:lnTo>
                    <a:pt x="53" y="1726"/>
                  </a:lnTo>
                  <a:lnTo>
                    <a:pt x="36" y="1795"/>
                  </a:lnTo>
                  <a:lnTo>
                    <a:pt x="27" y="1829"/>
                  </a:lnTo>
                  <a:lnTo>
                    <a:pt x="20" y="1864"/>
                  </a:lnTo>
                  <a:lnTo>
                    <a:pt x="12" y="1899"/>
                  </a:lnTo>
                  <a:lnTo>
                    <a:pt x="7" y="1934"/>
                  </a:lnTo>
                  <a:lnTo>
                    <a:pt x="4" y="1969"/>
                  </a:lnTo>
                  <a:lnTo>
                    <a:pt x="1" y="2004"/>
                  </a:lnTo>
                  <a:lnTo>
                    <a:pt x="1" y="2004"/>
                  </a:lnTo>
                  <a:lnTo>
                    <a:pt x="0" y="2028"/>
                  </a:lnTo>
                  <a:lnTo>
                    <a:pt x="0" y="2052"/>
                  </a:lnTo>
                  <a:lnTo>
                    <a:pt x="1" y="2075"/>
                  </a:lnTo>
                  <a:lnTo>
                    <a:pt x="4" y="2099"/>
                  </a:lnTo>
                  <a:lnTo>
                    <a:pt x="8" y="2122"/>
                  </a:lnTo>
                  <a:lnTo>
                    <a:pt x="15" y="2145"/>
                  </a:lnTo>
                  <a:lnTo>
                    <a:pt x="19" y="2156"/>
                  </a:lnTo>
                  <a:lnTo>
                    <a:pt x="23" y="2167"/>
                  </a:lnTo>
                  <a:lnTo>
                    <a:pt x="28" y="2178"/>
                  </a:lnTo>
                  <a:lnTo>
                    <a:pt x="35" y="2187"/>
                  </a:lnTo>
                  <a:lnTo>
                    <a:pt x="35" y="2187"/>
                  </a:lnTo>
                  <a:lnTo>
                    <a:pt x="42" y="2198"/>
                  </a:lnTo>
                  <a:lnTo>
                    <a:pt x="49" y="2206"/>
                  </a:lnTo>
                  <a:lnTo>
                    <a:pt x="58" y="2215"/>
                  </a:lnTo>
                  <a:lnTo>
                    <a:pt x="66" y="2222"/>
                  </a:lnTo>
                  <a:lnTo>
                    <a:pt x="74" y="2228"/>
                  </a:lnTo>
                  <a:lnTo>
                    <a:pt x="84" y="2234"/>
                  </a:lnTo>
                  <a:lnTo>
                    <a:pt x="93" y="2239"/>
                  </a:lnTo>
                  <a:lnTo>
                    <a:pt x="103" y="2243"/>
                  </a:lnTo>
                  <a:lnTo>
                    <a:pt x="113" y="2246"/>
                  </a:lnTo>
                  <a:lnTo>
                    <a:pt x="124" y="2248"/>
                  </a:lnTo>
                  <a:lnTo>
                    <a:pt x="134" y="2250"/>
                  </a:lnTo>
                  <a:lnTo>
                    <a:pt x="145" y="2251"/>
                  </a:lnTo>
                  <a:lnTo>
                    <a:pt x="167" y="2252"/>
                  </a:lnTo>
                  <a:lnTo>
                    <a:pt x="189" y="2251"/>
                  </a:lnTo>
                  <a:lnTo>
                    <a:pt x="212" y="2248"/>
                  </a:lnTo>
                  <a:lnTo>
                    <a:pt x="235" y="2244"/>
                  </a:lnTo>
                  <a:lnTo>
                    <a:pt x="257" y="2238"/>
                  </a:lnTo>
                  <a:lnTo>
                    <a:pt x="279" y="2230"/>
                  </a:lnTo>
                  <a:lnTo>
                    <a:pt x="301" y="2222"/>
                  </a:lnTo>
                  <a:lnTo>
                    <a:pt x="322" y="2214"/>
                  </a:lnTo>
                  <a:lnTo>
                    <a:pt x="341" y="2205"/>
                  </a:lnTo>
                  <a:lnTo>
                    <a:pt x="360" y="2196"/>
                  </a:lnTo>
                  <a:lnTo>
                    <a:pt x="360" y="2196"/>
                  </a:lnTo>
                  <a:lnTo>
                    <a:pt x="393" y="2179"/>
                  </a:lnTo>
                  <a:lnTo>
                    <a:pt x="425" y="2161"/>
                  </a:lnTo>
                  <a:lnTo>
                    <a:pt x="458" y="2141"/>
                  </a:lnTo>
                  <a:lnTo>
                    <a:pt x="490" y="2121"/>
                  </a:lnTo>
                  <a:lnTo>
                    <a:pt x="521" y="2101"/>
                  </a:lnTo>
                  <a:lnTo>
                    <a:pt x="552" y="2079"/>
                  </a:lnTo>
                  <a:lnTo>
                    <a:pt x="582" y="2057"/>
                  </a:lnTo>
                  <a:lnTo>
                    <a:pt x="613" y="2035"/>
                  </a:lnTo>
                  <a:lnTo>
                    <a:pt x="671" y="1988"/>
                  </a:lnTo>
                  <a:lnTo>
                    <a:pt x="729" y="1939"/>
                  </a:lnTo>
                  <a:lnTo>
                    <a:pt x="786" y="1890"/>
                  </a:lnTo>
                  <a:lnTo>
                    <a:pt x="842" y="1840"/>
                  </a:lnTo>
                  <a:lnTo>
                    <a:pt x="842" y="1840"/>
                  </a:lnTo>
                  <a:lnTo>
                    <a:pt x="906" y="1783"/>
                  </a:lnTo>
                  <a:lnTo>
                    <a:pt x="970" y="1723"/>
                  </a:lnTo>
                  <a:lnTo>
                    <a:pt x="1032" y="1663"/>
                  </a:lnTo>
                  <a:lnTo>
                    <a:pt x="1094" y="1602"/>
                  </a:lnTo>
                  <a:lnTo>
                    <a:pt x="1155" y="1540"/>
                  </a:lnTo>
                  <a:lnTo>
                    <a:pt x="1215" y="1477"/>
                  </a:lnTo>
                  <a:lnTo>
                    <a:pt x="1274" y="1414"/>
                  </a:lnTo>
                  <a:lnTo>
                    <a:pt x="1332" y="1350"/>
                  </a:lnTo>
                  <a:lnTo>
                    <a:pt x="1332" y="1350"/>
                  </a:lnTo>
                  <a:lnTo>
                    <a:pt x="1337" y="1349"/>
                  </a:lnTo>
                  <a:lnTo>
                    <a:pt x="1337" y="1349"/>
                  </a:lnTo>
                  <a:lnTo>
                    <a:pt x="1340" y="1347"/>
                  </a:lnTo>
                  <a:lnTo>
                    <a:pt x="1343" y="1345"/>
                  </a:lnTo>
                  <a:lnTo>
                    <a:pt x="1345" y="1342"/>
                  </a:lnTo>
                  <a:lnTo>
                    <a:pt x="1345" y="1339"/>
                  </a:lnTo>
                  <a:lnTo>
                    <a:pt x="1345" y="1339"/>
                  </a:lnTo>
                  <a:lnTo>
                    <a:pt x="1345" y="1336"/>
                  </a:lnTo>
                  <a:lnTo>
                    <a:pt x="1345" y="1336"/>
                  </a:lnTo>
                  <a:lnTo>
                    <a:pt x="1345" y="1336"/>
                  </a:lnTo>
                  <a:lnTo>
                    <a:pt x="1345" y="1336"/>
                  </a:lnTo>
                  <a:lnTo>
                    <a:pt x="1364" y="1314"/>
                  </a:lnTo>
                  <a:lnTo>
                    <a:pt x="1364" y="1314"/>
                  </a:lnTo>
                  <a:lnTo>
                    <a:pt x="1412" y="1260"/>
                  </a:lnTo>
                  <a:lnTo>
                    <a:pt x="1461" y="1206"/>
                  </a:lnTo>
                  <a:lnTo>
                    <a:pt x="1507" y="1150"/>
                  </a:lnTo>
                  <a:lnTo>
                    <a:pt x="1553" y="1093"/>
                  </a:lnTo>
                  <a:lnTo>
                    <a:pt x="1599" y="1036"/>
                  </a:lnTo>
                  <a:lnTo>
                    <a:pt x="1644" y="980"/>
                  </a:lnTo>
                  <a:lnTo>
                    <a:pt x="1687" y="921"/>
                  </a:lnTo>
                  <a:lnTo>
                    <a:pt x="1729" y="862"/>
                  </a:lnTo>
                  <a:lnTo>
                    <a:pt x="1729" y="862"/>
                  </a:lnTo>
                  <a:close/>
                  <a:moveTo>
                    <a:pt x="1442" y="1153"/>
                  </a:moveTo>
                  <a:lnTo>
                    <a:pt x="1442" y="1153"/>
                  </a:lnTo>
                  <a:lnTo>
                    <a:pt x="1373" y="1232"/>
                  </a:lnTo>
                  <a:lnTo>
                    <a:pt x="1305" y="1310"/>
                  </a:lnTo>
                  <a:lnTo>
                    <a:pt x="1305" y="1310"/>
                  </a:lnTo>
                  <a:lnTo>
                    <a:pt x="1269" y="1291"/>
                  </a:lnTo>
                  <a:lnTo>
                    <a:pt x="1236" y="1271"/>
                  </a:lnTo>
                  <a:lnTo>
                    <a:pt x="1203" y="1249"/>
                  </a:lnTo>
                  <a:lnTo>
                    <a:pt x="1172" y="1226"/>
                  </a:lnTo>
                  <a:lnTo>
                    <a:pt x="1141" y="1201"/>
                  </a:lnTo>
                  <a:lnTo>
                    <a:pt x="1112" y="1175"/>
                  </a:lnTo>
                  <a:lnTo>
                    <a:pt x="1082" y="1148"/>
                  </a:lnTo>
                  <a:lnTo>
                    <a:pt x="1055" y="1119"/>
                  </a:lnTo>
                  <a:lnTo>
                    <a:pt x="1055" y="1119"/>
                  </a:lnTo>
                  <a:lnTo>
                    <a:pt x="1054" y="1118"/>
                  </a:lnTo>
                  <a:lnTo>
                    <a:pt x="1052" y="1117"/>
                  </a:lnTo>
                  <a:lnTo>
                    <a:pt x="1047" y="1118"/>
                  </a:lnTo>
                  <a:lnTo>
                    <a:pt x="1045" y="1119"/>
                  </a:lnTo>
                  <a:lnTo>
                    <a:pt x="1043" y="1120"/>
                  </a:lnTo>
                  <a:lnTo>
                    <a:pt x="1043" y="1123"/>
                  </a:lnTo>
                  <a:lnTo>
                    <a:pt x="1043" y="1124"/>
                  </a:lnTo>
                  <a:lnTo>
                    <a:pt x="1043" y="1124"/>
                  </a:lnTo>
                  <a:lnTo>
                    <a:pt x="1057" y="1145"/>
                  </a:lnTo>
                  <a:lnTo>
                    <a:pt x="1071" y="1164"/>
                  </a:lnTo>
                  <a:lnTo>
                    <a:pt x="1087" y="1182"/>
                  </a:lnTo>
                  <a:lnTo>
                    <a:pt x="1102" y="1200"/>
                  </a:lnTo>
                  <a:lnTo>
                    <a:pt x="1119" y="1218"/>
                  </a:lnTo>
                  <a:lnTo>
                    <a:pt x="1136" y="1235"/>
                  </a:lnTo>
                  <a:lnTo>
                    <a:pt x="1155" y="1251"/>
                  </a:lnTo>
                  <a:lnTo>
                    <a:pt x="1174" y="1265"/>
                  </a:lnTo>
                  <a:lnTo>
                    <a:pt x="1174" y="1265"/>
                  </a:lnTo>
                  <a:lnTo>
                    <a:pt x="1193" y="1280"/>
                  </a:lnTo>
                  <a:lnTo>
                    <a:pt x="1212" y="1294"/>
                  </a:lnTo>
                  <a:lnTo>
                    <a:pt x="1233" y="1306"/>
                  </a:lnTo>
                  <a:lnTo>
                    <a:pt x="1253" y="1318"/>
                  </a:lnTo>
                  <a:lnTo>
                    <a:pt x="1253" y="1318"/>
                  </a:lnTo>
                  <a:lnTo>
                    <a:pt x="1267" y="1326"/>
                  </a:lnTo>
                  <a:lnTo>
                    <a:pt x="1283" y="1334"/>
                  </a:lnTo>
                  <a:lnTo>
                    <a:pt x="1283" y="1334"/>
                  </a:lnTo>
                  <a:lnTo>
                    <a:pt x="1205" y="1419"/>
                  </a:lnTo>
                  <a:lnTo>
                    <a:pt x="1125" y="1502"/>
                  </a:lnTo>
                  <a:lnTo>
                    <a:pt x="1046" y="1585"/>
                  </a:lnTo>
                  <a:lnTo>
                    <a:pt x="964" y="1666"/>
                  </a:lnTo>
                  <a:lnTo>
                    <a:pt x="964" y="1666"/>
                  </a:lnTo>
                  <a:lnTo>
                    <a:pt x="957" y="1662"/>
                  </a:lnTo>
                  <a:lnTo>
                    <a:pt x="950" y="1659"/>
                  </a:lnTo>
                  <a:lnTo>
                    <a:pt x="950" y="1659"/>
                  </a:lnTo>
                  <a:lnTo>
                    <a:pt x="919" y="1644"/>
                  </a:lnTo>
                  <a:lnTo>
                    <a:pt x="919" y="1644"/>
                  </a:lnTo>
                  <a:lnTo>
                    <a:pt x="891" y="1629"/>
                  </a:lnTo>
                  <a:lnTo>
                    <a:pt x="863" y="1613"/>
                  </a:lnTo>
                  <a:lnTo>
                    <a:pt x="863" y="1613"/>
                  </a:lnTo>
                  <a:lnTo>
                    <a:pt x="833" y="1598"/>
                  </a:lnTo>
                  <a:lnTo>
                    <a:pt x="804" y="1580"/>
                  </a:lnTo>
                  <a:lnTo>
                    <a:pt x="747" y="1545"/>
                  </a:lnTo>
                  <a:lnTo>
                    <a:pt x="747" y="1545"/>
                  </a:lnTo>
                  <a:lnTo>
                    <a:pt x="743" y="1544"/>
                  </a:lnTo>
                  <a:lnTo>
                    <a:pt x="740" y="1545"/>
                  </a:lnTo>
                  <a:lnTo>
                    <a:pt x="739" y="1546"/>
                  </a:lnTo>
                  <a:lnTo>
                    <a:pt x="738" y="1548"/>
                  </a:lnTo>
                  <a:lnTo>
                    <a:pt x="738" y="1549"/>
                  </a:lnTo>
                  <a:lnTo>
                    <a:pt x="739" y="1551"/>
                  </a:lnTo>
                  <a:lnTo>
                    <a:pt x="739" y="1551"/>
                  </a:lnTo>
                  <a:lnTo>
                    <a:pt x="761" y="1573"/>
                  </a:lnTo>
                  <a:lnTo>
                    <a:pt x="785" y="1596"/>
                  </a:lnTo>
                  <a:lnTo>
                    <a:pt x="809" y="1616"/>
                  </a:lnTo>
                  <a:lnTo>
                    <a:pt x="835" y="1634"/>
                  </a:lnTo>
                  <a:lnTo>
                    <a:pt x="835" y="1634"/>
                  </a:lnTo>
                  <a:lnTo>
                    <a:pt x="863" y="1653"/>
                  </a:lnTo>
                  <a:lnTo>
                    <a:pt x="892" y="1670"/>
                  </a:lnTo>
                  <a:lnTo>
                    <a:pt x="892" y="1670"/>
                  </a:lnTo>
                  <a:lnTo>
                    <a:pt x="912" y="1682"/>
                  </a:lnTo>
                  <a:lnTo>
                    <a:pt x="924" y="1688"/>
                  </a:lnTo>
                  <a:lnTo>
                    <a:pt x="935" y="1692"/>
                  </a:lnTo>
                  <a:lnTo>
                    <a:pt x="935" y="1692"/>
                  </a:lnTo>
                  <a:lnTo>
                    <a:pt x="880" y="1746"/>
                  </a:lnTo>
                  <a:lnTo>
                    <a:pt x="823" y="1798"/>
                  </a:lnTo>
                  <a:lnTo>
                    <a:pt x="765" y="1850"/>
                  </a:lnTo>
                  <a:lnTo>
                    <a:pt x="707" y="1901"/>
                  </a:lnTo>
                  <a:lnTo>
                    <a:pt x="647" y="1951"/>
                  </a:lnTo>
                  <a:lnTo>
                    <a:pt x="586" y="1999"/>
                  </a:lnTo>
                  <a:lnTo>
                    <a:pt x="524" y="2045"/>
                  </a:lnTo>
                  <a:lnTo>
                    <a:pt x="461" y="2090"/>
                  </a:lnTo>
                  <a:lnTo>
                    <a:pt x="461" y="2090"/>
                  </a:lnTo>
                  <a:lnTo>
                    <a:pt x="413" y="2122"/>
                  </a:lnTo>
                  <a:lnTo>
                    <a:pt x="388" y="2137"/>
                  </a:lnTo>
                  <a:lnTo>
                    <a:pt x="362" y="2152"/>
                  </a:lnTo>
                  <a:lnTo>
                    <a:pt x="336" y="2166"/>
                  </a:lnTo>
                  <a:lnTo>
                    <a:pt x="311" y="2180"/>
                  </a:lnTo>
                  <a:lnTo>
                    <a:pt x="284" y="2192"/>
                  </a:lnTo>
                  <a:lnTo>
                    <a:pt x="257" y="2203"/>
                  </a:lnTo>
                  <a:lnTo>
                    <a:pt x="257" y="2203"/>
                  </a:lnTo>
                  <a:lnTo>
                    <a:pt x="237" y="2210"/>
                  </a:lnTo>
                  <a:lnTo>
                    <a:pt x="217" y="2217"/>
                  </a:lnTo>
                  <a:lnTo>
                    <a:pt x="197" y="2221"/>
                  </a:lnTo>
                  <a:lnTo>
                    <a:pt x="177" y="2225"/>
                  </a:lnTo>
                  <a:lnTo>
                    <a:pt x="177" y="2225"/>
                  </a:lnTo>
                  <a:lnTo>
                    <a:pt x="169" y="2225"/>
                  </a:lnTo>
                  <a:lnTo>
                    <a:pt x="169" y="2225"/>
                  </a:lnTo>
                  <a:lnTo>
                    <a:pt x="165" y="2226"/>
                  </a:lnTo>
                  <a:lnTo>
                    <a:pt x="165" y="2226"/>
                  </a:lnTo>
                  <a:lnTo>
                    <a:pt x="156" y="2226"/>
                  </a:lnTo>
                  <a:lnTo>
                    <a:pt x="156" y="2226"/>
                  </a:lnTo>
                  <a:lnTo>
                    <a:pt x="152" y="2226"/>
                  </a:lnTo>
                  <a:lnTo>
                    <a:pt x="152" y="2226"/>
                  </a:lnTo>
                  <a:lnTo>
                    <a:pt x="151" y="2226"/>
                  </a:lnTo>
                  <a:lnTo>
                    <a:pt x="151" y="2226"/>
                  </a:lnTo>
                  <a:lnTo>
                    <a:pt x="151" y="2226"/>
                  </a:lnTo>
                  <a:lnTo>
                    <a:pt x="151" y="2226"/>
                  </a:lnTo>
                  <a:lnTo>
                    <a:pt x="142" y="2224"/>
                  </a:lnTo>
                  <a:lnTo>
                    <a:pt x="139" y="2224"/>
                  </a:lnTo>
                  <a:lnTo>
                    <a:pt x="141" y="2225"/>
                  </a:lnTo>
                  <a:lnTo>
                    <a:pt x="141" y="2225"/>
                  </a:lnTo>
                  <a:lnTo>
                    <a:pt x="133" y="2223"/>
                  </a:lnTo>
                  <a:lnTo>
                    <a:pt x="133" y="2223"/>
                  </a:lnTo>
                  <a:lnTo>
                    <a:pt x="131" y="2222"/>
                  </a:lnTo>
                  <a:lnTo>
                    <a:pt x="131" y="2222"/>
                  </a:lnTo>
                  <a:lnTo>
                    <a:pt x="130" y="2222"/>
                  </a:lnTo>
                  <a:lnTo>
                    <a:pt x="130" y="2222"/>
                  </a:lnTo>
                  <a:lnTo>
                    <a:pt x="119" y="2217"/>
                  </a:lnTo>
                  <a:lnTo>
                    <a:pt x="108" y="2208"/>
                  </a:lnTo>
                  <a:lnTo>
                    <a:pt x="97" y="2199"/>
                  </a:lnTo>
                  <a:lnTo>
                    <a:pt x="91" y="2193"/>
                  </a:lnTo>
                  <a:lnTo>
                    <a:pt x="87" y="2185"/>
                  </a:lnTo>
                  <a:lnTo>
                    <a:pt x="87" y="2185"/>
                  </a:lnTo>
                  <a:lnTo>
                    <a:pt x="82" y="2177"/>
                  </a:lnTo>
                  <a:lnTo>
                    <a:pt x="78" y="2168"/>
                  </a:lnTo>
                  <a:lnTo>
                    <a:pt x="69" y="2149"/>
                  </a:lnTo>
                  <a:lnTo>
                    <a:pt x="64" y="2131"/>
                  </a:lnTo>
                  <a:lnTo>
                    <a:pt x="60" y="2112"/>
                  </a:lnTo>
                  <a:lnTo>
                    <a:pt x="60" y="2112"/>
                  </a:lnTo>
                  <a:lnTo>
                    <a:pt x="56" y="2083"/>
                  </a:lnTo>
                  <a:lnTo>
                    <a:pt x="54" y="2055"/>
                  </a:lnTo>
                  <a:lnTo>
                    <a:pt x="54" y="2027"/>
                  </a:lnTo>
                  <a:lnTo>
                    <a:pt x="56" y="1998"/>
                  </a:lnTo>
                  <a:lnTo>
                    <a:pt x="59" y="1969"/>
                  </a:lnTo>
                  <a:lnTo>
                    <a:pt x="62" y="1940"/>
                  </a:lnTo>
                  <a:lnTo>
                    <a:pt x="66" y="1912"/>
                  </a:lnTo>
                  <a:lnTo>
                    <a:pt x="71" y="1885"/>
                  </a:lnTo>
                  <a:lnTo>
                    <a:pt x="71" y="1885"/>
                  </a:lnTo>
                  <a:lnTo>
                    <a:pt x="80" y="1844"/>
                  </a:lnTo>
                  <a:lnTo>
                    <a:pt x="89" y="1803"/>
                  </a:lnTo>
                  <a:lnTo>
                    <a:pt x="100" y="1762"/>
                  </a:lnTo>
                  <a:lnTo>
                    <a:pt x="110" y="1722"/>
                  </a:lnTo>
                  <a:lnTo>
                    <a:pt x="122" y="1682"/>
                  </a:lnTo>
                  <a:lnTo>
                    <a:pt x="134" y="1641"/>
                  </a:lnTo>
                  <a:lnTo>
                    <a:pt x="148" y="1601"/>
                  </a:lnTo>
                  <a:lnTo>
                    <a:pt x="162" y="1562"/>
                  </a:lnTo>
                  <a:lnTo>
                    <a:pt x="162" y="1562"/>
                  </a:lnTo>
                  <a:lnTo>
                    <a:pt x="177" y="1577"/>
                  </a:lnTo>
                  <a:lnTo>
                    <a:pt x="194" y="1589"/>
                  </a:lnTo>
                  <a:lnTo>
                    <a:pt x="212" y="1602"/>
                  </a:lnTo>
                  <a:lnTo>
                    <a:pt x="231" y="1613"/>
                  </a:lnTo>
                  <a:lnTo>
                    <a:pt x="251" y="1624"/>
                  </a:lnTo>
                  <a:lnTo>
                    <a:pt x="271" y="1633"/>
                  </a:lnTo>
                  <a:lnTo>
                    <a:pt x="310" y="1650"/>
                  </a:lnTo>
                  <a:lnTo>
                    <a:pt x="310" y="1650"/>
                  </a:lnTo>
                  <a:lnTo>
                    <a:pt x="333" y="1660"/>
                  </a:lnTo>
                  <a:lnTo>
                    <a:pt x="355" y="1667"/>
                  </a:lnTo>
                  <a:lnTo>
                    <a:pt x="377" y="1674"/>
                  </a:lnTo>
                  <a:lnTo>
                    <a:pt x="400" y="1682"/>
                  </a:lnTo>
                  <a:lnTo>
                    <a:pt x="400" y="1682"/>
                  </a:lnTo>
                  <a:lnTo>
                    <a:pt x="423" y="1687"/>
                  </a:lnTo>
                  <a:lnTo>
                    <a:pt x="447" y="1692"/>
                  </a:lnTo>
                  <a:lnTo>
                    <a:pt x="447" y="1692"/>
                  </a:lnTo>
                  <a:lnTo>
                    <a:pt x="457" y="1694"/>
                  </a:lnTo>
                  <a:lnTo>
                    <a:pt x="468" y="1696"/>
                  </a:lnTo>
                  <a:lnTo>
                    <a:pt x="473" y="1696"/>
                  </a:lnTo>
                  <a:lnTo>
                    <a:pt x="478" y="1695"/>
                  </a:lnTo>
                  <a:lnTo>
                    <a:pt x="483" y="1694"/>
                  </a:lnTo>
                  <a:lnTo>
                    <a:pt x="487" y="1691"/>
                  </a:lnTo>
                  <a:lnTo>
                    <a:pt x="487" y="1691"/>
                  </a:lnTo>
                  <a:lnTo>
                    <a:pt x="491" y="1689"/>
                  </a:lnTo>
                  <a:lnTo>
                    <a:pt x="494" y="1686"/>
                  </a:lnTo>
                  <a:lnTo>
                    <a:pt x="494" y="1682"/>
                  </a:lnTo>
                  <a:lnTo>
                    <a:pt x="494" y="1679"/>
                  </a:lnTo>
                  <a:lnTo>
                    <a:pt x="494" y="1679"/>
                  </a:lnTo>
                  <a:lnTo>
                    <a:pt x="491" y="1674"/>
                  </a:lnTo>
                  <a:lnTo>
                    <a:pt x="486" y="1671"/>
                  </a:lnTo>
                  <a:lnTo>
                    <a:pt x="482" y="1669"/>
                  </a:lnTo>
                  <a:lnTo>
                    <a:pt x="478" y="1667"/>
                  </a:lnTo>
                  <a:lnTo>
                    <a:pt x="469" y="1665"/>
                  </a:lnTo>
                  <a:lnTo>
                    <a:pt x="458" y="1664"/>
                  </a:lnTo>
                  <a:lnTo>
                    <a:pt x="458" y="1664"/>
                  </a:lnTo>
                  <a:lnTo>
                    <a:pt x="438" y="1660"/>
                  </a:lnTo>
                  <a:lnTo>
                    <a:pt x="417" y="1655"/>
                  </a:lnTo>
                  <a:lnTo>
                    <a:pt x="417" y="1655"/>
                  </a:lnTo>
                  <a:lnTo>
                    <a:pt x="395" y="1649"/>
                  </a:lnTo>
                  <a:lnTo>
                    <a:pt x="374" y="1643"/>
                  </a:lnTo>
                  <a:lnTo>
                    <a:pt x="352" y="1637"/>
                  </a:lnTo>
                  <a:lnTo>
                    <a:pt x="331" y="1629"/>
                  </a:lnTo>
                  <a:lnTo>
                    <a:pt x="331" y="1629"/>
                  </a:lnTo>
                  <a:lnTo>
                    <a:pt x="310" y="1621"/>
                  </a:lnTo>
                  <a:lnTo>
                    <a:pt x="289" y="1611"/>
                  </a:lnTo>
                  <a:lnTo>
                    <a:pt x="248" y="1591"/>
                  </a:lnTo>
                  <a:lnTo>
                    <a:pt x="207" y="1570"/>
                  </a:lnTo>
                  <a:lnTo>
                    <a:pt x="165" y="1551"/>
                  </a:lnTo>
                  <a:lnTo>
                    <a:pt x="165" y="1551"/>
                  </a:lnTo>
                  <a:lnTo>
                    <a:pt x="195" y="1472"/>
                  </a:lnTo>
                  <a:lnTo>
                    <a:pt x="228" y="1392"/>
                  </a:lnTo>
                  <a:lnTo>
                    <a:pt x="262" y="1314"/>
                  </a:lnTo>
                  <a:lnTo>
                    <a:pt x="296" y="1236"/>
                  </a:lnTo>
                  <a:lnTo>
                    <a:pt x="296" y="1236"/>
                  </a:lnTo>
                  <a:lnTo>
                    <a:pt x="336" y="1150"/>
                  </a:lnTo>
                  <a:lnTo>
                    <a:pt x="377" y="1064"/>
                  </a:lnTo>
                  <a:lnTo>
                    <a:pt x="377" y="1064"/>
                  </a:lnTo>
                  <a:lnTo>
                    <a:pt x="383" y="1072"/>
                  </a:lnTo>
                  <a:lnTo>
                    <a:pt x="391" y="1079"/>
                  </a:lnTo>
                  <a:lnTo>
                    <a:pt x="399" y="1087"/>
                  </a:lnTo>
                  <a:lnTo>
                    <a:pt x="408" y="1094"/>
                  </a:lnTo>
                  <a:lnTo>
                    <a:pt x="427" y="1107"/>
                  </a:lnTo>
                  <a:lnTo>
                    <a:pt x="443" y="1119"/>
                  </a:lnTo>
                  <a:lnTo>
                    <a:pt x="443" y="1119"/>
                  </a:lnTo>
                  <a:lnTo>
                    <a:pt x="484" y="1147"/>
                  </a:lnTo>
                  <a:lnTo>
                    <a:pt x="527" y="1173"/>
                  </a:lnTo>
                  <a:lnTo>
                    <a:pt x="527" y="1173"/>
                  </a:lnTo>
                  <a:lnTo>
                    <a:pt x="569" y="1197"/>
                  </a:lnTo>
                  <a:lnTo>
                    <a:pt x="592" y="1209"/>
                  </a:lnTo>
                  <a:lnTo>
                    <a:pt x="614" y="1219"/>
                  </a:lnTo>
                  <a:lnTo>
                    <a:pt x="637" y="1230"/>
                  </a:lnTo>
                  <a:lnTo>
                    <a:pt x="660" y="1239"/>
                  </a:lnTo>
                  <a:lnTo>
                    <a:pt x="683" y="1247"/>
                  </a:lnTo>
                  <a:lnTo>
                    <a:pt x="706" y="1253"/>
                  </a:lnTo>
                  <a:lnTo>
                    <a:pt x="706" y="1253"/>
                  </a:lnTo>
                  <a:lnTo>
                    <a:pt x="710" y="1253"/>
                  </a:lnTo>
                  <a:lnTo>
                    <a:pt x="715" y="1252"/>
                  </a:lnTo>
                  <a:lnTo>
                    <a:pt x="719" y="1251"/>
                  </a:lnTo>
                  <a:lnTo>
                    <a:pt x="723" y="1249"/>
                  </a:lnTo>
                  <a:lnTo>
                    <a:pt x="725" y="1246"/>
                  </a:lnTo>
                  <a:lnTo>
                    <a:pt x="726" y="1242"/>
                  </a:lnTo>
                  <a:lnTo>
                    <a:pt x="725" y="1239"/>
                  </a:lnTo>
                  <a:lnTo>
                    <a:pt x="721" y="1236"/>
                  </a:lnTo>
                  <a:lnTo>
                    <a:pt x="721" y="1236"/>
                  </a:lnTo>
                  <a:lnTo>
                    <a:pt x="701" y="1226"/>
                  </a:lnTo>
                  <a:lnTo>
                    <a:pt x="681" y="1216"/>
                  </a:lnTo>
                  <a:lnTo>
                    <a:pt x="660" y="1207"/>
                  </a:lnTo>
                  <a:lnTo>
                    <a:pt x="640" y="1197"/>
                  </a:lnTo>
                  <a:lnTo>
                    <a:pt x="640" y="1197"/>
                  </a:lnTo>
                  <a:lnTo>
                    <a:pt x="598" y="1174"/>
                  </a:lnTo>
                  <a:lnTo>
                    <a:pt x="557" y="1150"/>
                  </a:lnTo>
                  <a:lnTo>
                    <a:pt x="557" y="1150"/>
                  </a:lnTo>
                  <a:lnTo>
                    <a:pt x="518" y="1125"/>
                  </a:lnTo>
                  <a:lnTo>
                    <a:pt x="479" y="1097"/>
                  </a:lnTo>
                  <a:lnTo>
                    <a:pt x="479" y="1097"/>
                  </a:lnTo>
                  <a:lnTo>
                    <a:pt x="461" y="1083"/>
                  </a:lnTo>
                  <a:lnTo>
                    <a:pt x="443" y="1067"/>
                  </a:lnTo>
                  <a:lnTo>
                    <a:pt x="434" y="1059"/>
                  </a:lnTo>
                  <a:lnTo>
                    <a:pt x="424" y="1052"/>
                  </a:lnTo>
                  <a:lnTo>
                    <a:pt x="415" y="1046"/>
                  </a:lnTo>
                  <a:lnTo>
                    <a:pt x="404" y="1042"/>
                  </a:lnTo>
                  <a:lnTo>
                    <a:pt x="404" y="1042"/>
                  </a:lnTo>
                  <a:lnTo>
                    <a:pt x="398" y="1040"/>
                  </a:lnTo>
                  <a:lnTo>
                    <a:pt x="390" y="1040"/>
                  </a:lnTo>
                  <a:lnTo>
                    <a:pt x="390" y="1040"/>
                  </a:lnTo>
                  <a:lnTo>
                    <a:pt x="418" y="983"/>
                  </a:lnTo>
                  <a:lnTo>
                    <a:pt x="448" y="926"/>
                  </a:lnTo>
                  <a:lnTo>
                    <a:pt x="477" y="870"/>
                  </a:lnTo>
                  <a:lnTo>
                    <a:pt x="507" y="815"/>
                  </a:lnTo>
                  <a:lnTo>
                    <a:pt x="539" y="759"/>
                  </a:lnTo>
                  <a:lnTo>
                    <a:pt x="571" y="703"/>
                  </a:lnTo>
                  <a:lnTo>
                    <a:pt x="603" y="648"/>
                  </a:lnTo>
                  <a:lnTo>
                    <a:pt x="636" y="594"/>
                  </a:lnTo>
                  <a:lnTo>
                    <a:pt x="636" y="594"/>
                  </a:lnTo>
                  <a:lnTo>
                    <a:pt x="651" y="615"/>
                  </a:lnTo>
                  <a:lnTo>
                    <a:pt x="668" y="635"/>
                  </a:lnTo>
                  <a:lnTo>
                    <a:pt x="686" y="653"/>
                  </a:lnTo>
                  <a:lnTo>
                    <a:pt x="705" y="671"/>
                  </a:lnTo>
                  <a:lnTo>
                    <a:pt x="725" y="687"/>
                  </a:lnTo>
                  <a:lnTo>
                    <a:pt x="746" y="703"/>
                  </a:lnTo>
                  <a:lnTo>
                    <a:pt x="767" y="718"/>
                  </a:lnTo>
                  <a:lnTo>
                    <a:pt x="789" y="732"/>
                  </a:lnTo>
                  <a:lnTo>
                    <a:pt x="789" y="732"/>
                  </a:lnTo>
                  <a:lnTo>
                    <a:pt x="818" y="747"/>
                  </a:lnTo>
                  <a:lnTo>
                    <a:pt x="846" y="763"/>
                  </a:lnTo>
                  <a:lnTo>
                    <a:pt x="874" y="777"/>
                  </a:lnTo>
                  <a:lnTo>
                    <a:pt x="904" y="790"/>
                  </a:lnTo>
                  <a:lnTo>
                    <a:pt x="904" y="790"/>
                  </a:lnTo>
                  <a:lnTo>
                    <a:pt x="958" y="816"/>
                  </a:lnTo>
                  <a:lnTo>
                    <a:pt x="958" y="816"/>
                  </a:lnTo>
                  <a:lnTo>
                    <a:pt x="972" y="821"/>
                  </a:lnTo>
                  <a:lnTo>
                    <a:pt x="986" y="826"/>
                  </a:lnTo>
                  <a:lnTo>
                    <a:pt x="992" y="828"/>
                  </a:lnTo>
                  <a:lnTo>
                    <a:pt x="999" y="829"/>
                  </a:lnTo>
                  <a:lnTo>
                    <a:pt x="1007" y="830"/>
                  </a:lnTo>
                  <a:lnTo>
                    <a:pt x="1014" y="829"/>
                  </a:lnTo>
                  <a:lnTo>
                    <a:pt x="1014" y="829"/>
                  </a:lnTo>
                  <a:lnTo>
                    <a:pt x="1019" y="828"/>
                  </a:lnTo>
                  <a:lnTo>
                    <a:pt x="1025" y="824"/>
                  </a:lnTo>
                  <a:lnTo>
                    <a:pt x="1027" y="822"/>
                  </a:lnTo>
                  <a:lnTo>
                    <a:pt x="1028" y="820"/>
                  </a:lnTo>
                  <a:lnTo>
                    <a:pt x="1028" y="817"/>
                  </a:lnTo>
                  <a:lnTo>
                    <a:pt x="1028" y="814"/>
                  </a:lnTo>
                  <a:lnTo>
                    <a:pt x="1028" y="814"/>
                  </a:lnTo>
                  <a:lnTo>
                    <a:pt x="1025" y="808"/>
                  </a:lnTo>
                  <a:lnTo>
                    <a:pt x="1020" y="804"/>
                  </a:lnTo>
                  <a:lnTo>
                    <a:pt x="1016" y="801"/>
                  </a:lnTo>
                  <a:lnTo>
                    <a:pt x="1012" y="798"/>
                  </a:lnTo>
                  <a:lnTo>
                    <a:pt x="1001" y="794"/>
                  </a:lnTo>
                  <a:lnTo>
                    <a:pt x="991" y="789"/>
                  </a:lnTo>
                  <a:lnTo>
                    <a:pt x="991" y="789"/>
                  </a:lnTo>
                  <a:lnTo>
                    <a:pt x="932" y="765"/>
                  </a:lnTo>
                  <a:lnTo>
                    <a:pt x="932" y="765"/>
                  </a:lnTo>
                  <a:lnTo>
                    <a:pt x="877" y="740"/>
                  </a:lnTo>
                  <a:lnTo>
                    <a:pt x="850" y="726"/>
                  </a:lnTo>
                  <a:lnTo>
                    <a:pt x="824" y="712"/>
                  </a:lnTo>
                  <a:lnTo>
                    <a:pt x="824" y="712"/>
                  </a:lnTo>
                  <a:lnTo>
                    <a:pt x="799" y="698"/>
                  </a:lnTo>
                  <a:lnTo>
                    <a:pt x="775" y="683"/>
                  </a:lnTo>
                  <a:lnTo>
                    <a:pt x="752" y="667"/>
                  </a:lnTo>
                  <a:lnTo>
                    <a:pt x="729" y="652"/>
                  </a:lnTo>
                  <a:lnTo>
                    <a:pt x="707" y="635"/>
                  </a:lnTo>
                  <a:lnTo>
                    <a:pt x="686" y="617"/>
                  </a:lnTo>
                  <a:lnTo>
                    <a:pt x="665" y="599"/>
                  </a:lnTo>
                  <a:lnTo>
                    <a:pt x="645" y="579"/>
                  </a:lnTo>
                  <a:lnTo>
                    <a:pt x="645" y="579"/>
                  </a:lnTo>
                  <a:lnTo>
                    <a:pt x="675" y="531"/>
                  </a:lnTo>
                  <a:lnTo>
                    <a:pt x="675" y="531"/>
                  </a:lnTo>
                  <a:lnTo>
                    <a:pt x="723" y="455"/>
                  </a:lnTo>
                  <a:lnTo>
                    <a:pt x="772" y="380"/>
                  </a:lnTo>
                  <a:lnTo>
                    <a:pt x="824" y="308"/>
                  </a:lnTo>
                  <a:lnTo>
                    <a:pt x="877" y="235"/>
                  </a:lnTo>
                  <a:lnTo>
                    <a:pt x="877" y="235"/>
                  </a:lnTo>
                  <a:lnTo>
                    <a:pt x="899" y="207"/>
                  </a:lnTo>
                  <a:lnTo>
                    <a:pt x="922" y="179"/>
                  </a:lnTo>
                  <a:lnTo>
                    <a:pt x="946" y="152"/>
                  </a:lnTo>
                  <a:lnTo>
                    <a:pt x="971" y="128"/>
                  </a:lnTo>
                  <a:lnTo>
                    <a:pt x="984" y="117"/>
                  </a:lnTo>
                  <a:lnTo>
                    <a:pt x="997" y="105"/>
                  </a:lnTo>
                  <a:lnTo>
                    <a:pt x="1011" y="95"/>
                  </a:lnTo>
                  <a:lnTo>
                    <a:pt x="1026" y="85"/>
                  </a:lnTo>
                  <a:lnTo>
                    <a:pt x="1040" y="76"/>
                  </a:lnTo>
                  <a:lnTo>
                    <a:pt x="1056" y="67"/>
                  </a:lnTo>
                  <a:lnTo>
                    <a:pt x="1073" y="59"/>
                  </a:lnTo>
                  <a:lnTo>
                    <a:pt x="1090" y="53"/>
                  </a:lnTo>
                  <a:lnTo>
                    <a:pt x="1090" y="53"/>
                  </a:lnTo>
                  <a:lnTo>
                    <a:pt x="1105" y="46"/>
                  </a:lnTo>
                  <a:lnTo>
                    <a:pt x="1121" y="42"/>
                  </a:lnTo>
                  <a:lnTo>
                    <a:pt x="1137" y="38"/>
                  </a:lnTo>
                  <a:lnTo>
                    <a:pt x="1154" y="35"/>
                  </a:lnTo>
                  <a:lnTo>
                    <a:pt x="1170" y="31"/>
                  </a:lnTo>
                  <a:lnTo>
                    <a:pt x="1185" y="29"/>
                  </a:lnTo>
                  <a:lnTo>
                    <a:pt x="1218" y="26"/>
                  </a:lnTo>
                  <a:lnTo>
                    <a:pt x="1251" y="26"/>
                  </a:lnTo>
                  <a:lnTo>
                    <a:pt x="1283" y="28"/>
                  </a:lnTo>
                  <a:lnTo>
                    <a:pt x="1316" y="34"/>
                  </a:lnTo>
                  <a:lnTo>
                    <a:pt x="1348" y="40"/>
                  </a:lnTo>
                  <a:lnTo>
                    <a:pt x="1380" y="47"/>
                  </a:lnTo>
                  <a:lnTo>
                    <a:pt x="1411" y="58"/>
                  </a:lnTo>
                  <a:lnTo>
                    <a:pt x="1442" y="69"/>
                  </a:lnTo>
                  <a:lnTo>
                    <a:pt x="1472" y="83"/>
                  </a:lnTo>
                  <a:lnTo>
                    <a:pt x="1502" y="98"/>
                  </a:lnTo>
                  <a:lnTo>
                    <a:pt x="1531" y="113"/>
                  </a:lnTo>
                  <a:lnTo>
                    <a:pt x="1558" y="130"/>
                  </a:lnTo>
                  <a:lnTo>
                    <a:pt x="1586" y="149"/>
                  </a:lnTo>
                  <a:lnTo>
                    <a:pt x="1586" y="149"/>
                  </a:lnTo>
                  <a:lnTo>
                    <a:pt x="1611" y="168"/>
                  </a:lnTo>
                  <a:lnTo>
                    <a:pt x="1635" y="188"/>
                  </a:lnTo>
                  <a:lnTo>
                    <a:pt x="1659" y="210"/>
                  </a:lnTo>
                  <a:lnTo>
                    <a:pt x="1682" y="234"/>
                  </a:lnTo>
                  <a:lnTo>
                    <a:pt x="1705" y="259"/>
                  </a:lnTo>
                  <a:lnTo>
                    <a:pt x="1724" y="284"/>
                  </a:lnTo>
                  <a:lnTo>
                    <a:pt x="1743" y="311"/>
                  </a:lnTo>
                  <a:lnTo>
                    <a:pt x="1760" y="338"/>
                  </a:lnTo>
                  <a:lnTo>
                    <a:pt x="1775" y="368"/>
                  </a:lnTo>
                  <a:lnTo>
                    <a:pt x="1788" y="397"/>
                  </a:lnTo>
                  <a:lnTo>
                    <a:pt x="1799" y="427"/>
                  </a:lnTo>
                  <a:lnTo>
                    <a:pt x="1803" y="442"/>
                  </a:lnTo>
                  <a:lnTo>
                    <a:pt x="1806" y="458"/>
                  </a:lnTo>
                  <a:lnTo>
                    <a:pt x="1810" y="474"/>
                  </a:lnTo>
                  <a:lnTo>
                    <a:pt x="1813" y="490"/>
                  </a:lnTo>
                  <a:lnTo>
                    <a:pt x="1814" y="506"/>
                  </a:lnTo>
                  <a:lnTo>
                    <a:pt x="1815" y="522"/>
                  </a:lnTo>
                  <a:lnTo>
                    <a:pt x="1815" y="538"/>
                  </a:lnTo>
                  <a:lnTo>
                    <a:pt x="1815" y="555"/>
                  </a:lnTo>
                  <a:lnTo>
                    <a:pt x="1813" y="571"/>
                  </a:lnTo>
                  <a:lnTo>
                    <a:pt x="1811" y="588"/>
                  </a:lnTo>
                  <a:lnTo>
                    <a:pt x="1811" y="588"/>
                  </a:lnTo>
                  <a:lnTo>
                    <a:pt x="1809" y="603"/>
                  </a:lnTo>
                  <a:lnTo>
                    <a:pt x="1804" y="619"/>
                  </a:lnTo>
                  <a:lnTo>
                    <a:pt x="1800" y="635"/>
                  </a:lnTo>
                  <a:lnTo>
                    <a:pt x="1795" y="651"/>
                  </a:lnTo>
                  <a:lnTo>
                    <a:pt x="1789" y="665"/>
                  </a:lnTo>
                  <a:lnTo>
                    <a:pt x="1782" y="681"/>
                  </a:lnTo>
                  <a:lnTo>
                    <a:pt x="1775" y="695"/>
                  </a:lnTo>
                  <a:lnTo>
                    <a:pt x="1768" y="709"/>
                  </a:lnTo>
                  <a:lnTo>
                    <a:pt x="1768" y="709"/>
                  </a:lnTo>
                  <a:lnTo>
                    <a:pt x="1751" y="739"/>
                  </a:lnTo>
                  <a:lnTo>
                    <a:pt x="1733" y="768"/>
                  </a:lnTo>
                  <a:lnTo>
                    <a:pt x="1695" y="825"/>
                  </a:lnTo>
                  <a:lnTo>
                    <a:pt x="1695" y="825"/>
                  </a:lnTo>
                  <a:lnTo>
                    <a:pt x="1656" y="810"/>
                  </a:lnTo>
                  <a:lnTo>
                    <a:pt x="1618" y="794"/>
                  </a:lnTo>
                  <a:lnTo>
                    <a:pt x="1582" y="776"/>
                  </a:lnTo>
                  <a:lnTo>
                    <a:pt x="1545" y="756"/>
                  </a:lnTo>
                  <a:lnTo>
                    <a:pt x="1509" y="735"/>
                  </a:lnTo>
                  <a:lnTo>
                    <a:pt x="1473" y="713"/>
                  </a:lnTo>
                  <a:lnTo>
                    <a:pt x="1440" y="688"/>
                  </a:lnTo>
                  <a:lnTo>
                    <a:pt x="1406" y="664"/>
                  </a:lnTo>
                  <a:lnTo>
                    <a:pt x="1406" y="664"/>
                  </a:lnTo>
                  <a:lnTo>
                    <a:pt x="1403" y="663"/>
                  </a:lnTo>
                  <a:lnTo>
                    <a:pt x="1400" y="663"/>
                  </a:lnTo>
                  <a:lnTo>
                    <a:pt x="1398" y="664"/>
                  </a:lnTo>
                  <a:lnTo>
                    <a:pt x="1397" y="665"/>
                  </a:lnTo>
                  <a:lnTo>
                    <a:pt x="1397" y="667"/>
                  </a:lnTo>
                  <a:lnTo>
                    <a:pt x="1398" y="668"/>
                  </a:lnTo>
                  <a:lnTo>
                    <a:pt x="1398" y="668"/>
                  </a:lnTo>
                  <a:lnTo>
                    <a:pt x="1412" y="684"/>
                  </a:lnTo>
                  <a:lnTo>
                    <a:pt x="1428" y="699"/>
                  </a:lnTo>
                  <a:lnTo>
                    <a:pt x="1444" y="713"/>
                  </a:lnTo>
                  <a:lnTo>
                    <a:pt x="1460" y="726"/>
                  </a:lnTo>
                  <a:lnTo>
                    <a:pt x="1475" y="739"/>
                  </a:lnTo>
                  <a:lnTo>
                    <a:pt x="1492" y="752"/>
                  </a:lnTo>
                  <a:lnTo>
                    <a:pt x="1527" y="776"/>
                  </a:lnTo>
                  <a:lnTo>
                    <a:pt x="1563" y="798"/>
                  </a:lnTo>
                  <a:lnTo>
                    <a:pt x="1600" y="817"/>
                  </a:lnTo>
                  <a:lnTo>
                    <a:pt x="1638" y="835"/>
                  </a:lnTo>
                  <a:lnTo>
                    <a:pt x="1677" y="850"/>
                  </a:lnTo>
                  <a:lnTo>
                    <a:pt x="1677" y="850"/>
                  </a:lnTo>
                  <a:lnTo>
                    <a:pt x="1650" y="889"/>
                  </a:lnTo>
                  <a:lnTo>
                    <a:pt x="1621" y="928"/>
                  </a:lnTo>
                  <a:lnTo>
                    <a:pt x="1592" y="967"/>
                  </a:lnTo>
                  <a:lnTo>
                    <a:pt x="1563" y="1005"/>
                  </a:lnTo>
                  <a:lnTo>
                    <a:pt x="1503" y="1079"/>
                  </a:lnTo>
                  <a:lnTo>
                    <a:pt x="1442" y="1153"/>
                  </a:lnTo>
                  <a:lnTo>
                    <a:pt x="1442" y="1153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13"/>
            <p:cNvSpPr/>
            <p:nvPr/>
          </p:nvSpPr>
          <p:spPr>
            <a:xfrm>
              <a:off x="4100513" y="500063"/>
              <a:ext cx="682625" cy="1217613"/>
            </a:xfrm>
            <a:custGeom>
              <a:rect b="b" l="l" r="r" t="t"/>
              <a:pathLst>
                <a:path extrusionOk="0" h="1534" w="860">
                  <a:moveTo>
                    <a:pt x="631" y="1106"/>
                  </a:moveTo>
                  <a:lnTo>
                    <a:pt x="631" y="1106"/>
                  </a:lnTo>
                  <a:lnTo>
                    <a:pt x="631" y="1095"/>
                  </a:lnTo>
                  <a:lnTo>
                    <a:pt x="630" y="1085"/>
                  </a:lnTo>
                  <a:lnTo>
                    <a:pt x="628" y="1064"/>
                  </a:lnTo>
                  <a:lnTo>
                    <a:pt x="624" y="1044"/>
                  </a:lnTo>
                  <a:lnTo>
                    <a:pt x="620" y="1023"/>
                  </a:lnTo>
                  <a:lnTo>
                    <a:pt x="620" y="1023"/>
                  </a:lnTo>
                  <a:lnTo>
                    <a:pt x="619" y="1010"/>
                  </a:lnTo>
                  <a:lnTo>
                    <a:pt x="619" y="999"/>
                  </a:lnTo>
                  <a:lnTo>
                    <a:pt x="619" y="987"/>
                  </a:lnTo>
                  <a:lnTo>
                    <a:pt x="620" y="978"/>
                  </a:lnTo>
                  <a:lnTo>
                    <a:pt x="622" y="968"/>
                  </a:lnTo>
                  <a:lnTo>
                    <a:pt x="626" y="959"/>
                  </a:lnTo>
                  <a:lnTo>
                    <a:pt x="629" y="950"/>
                  </a:lnTo>
                  <a:lnTo>
                    <a:pt x="633" y="943"/>
                  </a:lnTo>
                  <a:lnTo>
                    <a:pt x="638" y="935"/>
                  </a:lnTo>
                  <a:lnTo>
                    <a:pt x="644" y="928"/>
                  </a:lnTo>
                  <a:lnTo>
                    <a:pt x="658" y="914"/>
                  </a:lnTo>
                  <a:lnTo>
                    <a:pt x="675" y="901"/>
                  </a:lnTo>
                  <a:lnTo>
                    <a:pt x="694" y="887"/>
                  </a:lnTo>
                  <a:lnTo>
                    <a:pt x="694" y="887"/>
                  </a:lnTo>
                  <a:lnTo>
                    <a:pt x="707" y="878"/>
                  </a:lnTo>
                  <a:lnTo>
                    <a:pt x="720" y="867"/>
                  </a:lnTo>
                  <a:lnTo>
                    <a:pt x="731" y="857"/>
                  </a:lnTo>
                  <a:lnTo>
                    <a:pt x="738" y="845"/>
                  </a:lnTo>
                  <a:lnTo>
                    <a:pt x="742" y="839"/>
                  </a:lnTo>
                  <a:lnTo>
                    <a:pt x="744" y="832"/>
                  </a:lnTo>
                  <a:lnTo>
                    <a:pt x="746" y="825"/>
                  </a:lnTo>
                  <a:lnTo>
                    <a:pt x="747" y="818"/>
                  </a:lnTo>
                  <a:lnTo>
                    <a:pt x="747" y="810"/>
                  </a:lnTo>
                  <a:lnTo>
                    <a:pt x="747" y="803"/>
                  </a:lnTo>
                  <a:lnTo>
                    <a:pt x="745" y="795"/>
                  </a:lnTo>
                  <a:lnTo>
                    <a:pt x="743" y="786"/>
                  </a:lnTo>
                  <a:lnTo>
                    <a:pt x="743" y="786"/>
                  </a:lnTo>
                  <a:lnTo>
                    <a:pt x="739" y="777"/>
                  </a:lnTo>
                  <a:lnTo>
                    <a:pt x="733" y="766"/>
                  </a:lnTo>
                  <a:lnTo>
                    <a:pt x="720" y="747"/>
                  </a:lnTo>
                  <a:lnTo>
                    <a:pt x="714" y="737"/>
                  </a:lnTo>
                  <a:lnTo>
                    <a:pt x="709" y="727"/>
                  </a:lnTo>
                  <a:lnTo>
                    <a:pt x="704" y="717"/>
                  </a:lnTo>
                  <a:lnTo>
                    <a:pt x="703" y="712"/>
                  </a:lnTo>
                  <a:lnTo>
                    <a:pt x="702" y="706"/>
                  </a:lnTo>
                  <a:lnTo>
                    <a:pt x="702" y="706"/>
                  </a:lnTo>
                  <a:lnTo>
                    <a:pt x="703" y="696"/>
                  </a:lnTo>
                  <a:lnTo>
                    <a:pt x="705" y="686"/>
                  </a:lnTo>
                  <a:lnTo>
                    <a:pt x="710" y="678"/>
                  </a:lnTo>
                  <a:lnTo>
                    <a:pt x="715" y="671"/>
                  </a:lnTo>
                  <a:lnTo>
                    <a:pt x="721" y="664"/>
                  </a:lnTo>
                  <a:lnTo>
                    <a:pt x="729" y="658"/>
                  </a:lnTo>
                  <a:lnTo>
                    <a:pt x="736" y="653"/>
                  </a:lnTo>
                  <a:lnTo>
                    <a:pt x="744" y="649"/>
                  </a:lnTo>
                  <a:lnTo>
                    <a:pt x="763" y="640"/>
                  </a:lnTo>
                  <a:lnTo>
                    <a:pt x="782" y="633"/>
                  </a:lnTo>
                  <a:lnTo>
                    <a:pt x="800" y="625"/>
                  </a:lnTo>
                  <a:lnTo>
                    <a:pt x="807" y="621"/>
                  </a:lnTo>
                  <a:lnTo>
                    <a:pt x="815" y="617"/>
                  </a:lnTo>
                  <a:lnTo>
                    <a:pt x="815" y="617"/>
                  </a:lnTo>
                  <a:lnTo>
                    <a:pt x="829" y="606"/>
                  </a:lnTo>
                  <a:lnTo>
                    <a:pt x="836" y="601"/>
                  </a:lnTo>
                  <a:lnTo>
                    <a:pt x="841" y="595"/>
                  </a:lnTo>
                  <a:lnTo>
                    <a:pt x="845" y="589"/>
                  </a:lnTo>
                  <a:lnTo>
                    <a:pt x="849" y="582"/>
                  </a:lnTo>
                  <a:lnTo>
                    <a:pt x="853" y="576"/>
                  </a:lnTo>
                  <a:lnTo>
                    <a:pt x="856" y="569"/>
                  </a:lnTo>
                  <a:lnTo>
                    <a:pt x="858" y="561"/>
                  </a:lnTo>
                  <a:lnTo>
                    <a:pt x="859" y="554"/>
                  </a:lnTo>
                  <a:lnTo>
                    <a:pt x="860" y="547"/>
                  </a:lnTo>
                  <a:lnTo>
                    <a:pt x="860" y="538"/>
                  </a:lnTo>
                  <a:lnTo>
                    <a:pt x="859" y="530"/>
                  </a:lnTo>
                  <a:lnTo>
                    <a:pt x="858" y="522"/>
                  </a:lnTo>
                  <a:lnTo>
                    <a:pt x="856" y="514"/>
                  </a:lnTo>
                  <a:lnTo>
                    <a:pt x="853" y="505"/>
                  </a:lnTo>
                  <a:lnTo>
                    <a:pt x="853" y="505"/>
                  </a:lnTo>
                  <a:lnTo>
                    <a:pt x="846" y="491"/>
                  </a:lnTo>
                  <a:lnTo>
                    <a:pt x="839" y="478"/>
                  </a:lnTo>
                  <a:lnTo>
                    <a:pt x="830" y="467"/>
                  </a:lnTo>
                  <a:lnTo>
                    <a:pt x="821" y="455"/>
                  </a:lnTo>
                  <a:lnTo>
                    <a:pt x="801" y="433"/>
                  </a:lnTo>
                  <a:lnTo>
                    <a:pt x="782" y="411"/>
                  </a:lnTo>
                  <a:lnTo>
                    <a:pt x="774" y="400"/>
                  </a:lnTo>
                  <a:lnTo>
                    <a:pt x="765" y="389"/>
                  </a:lnTo>
                  <a:lnTo>
                    <a:pt x="759" y="376"/>
                  </a:lnTo>
                  <a:lnTo>
                    <a:pt x="754" y="364"/>
                  </a:lnTo>
                  <a:lnTo>
                    <a:pt x="750" y="351"/>
                  </a:lnTo>
                  <a:lnTo>
                    <a:pt x="748" y="336"/>
                  </a:lnTo>
                  <a:lnTo>
                    <a:pt x="748" y="321"/>
                  </a:lnTo>
                  <a:lnTo>
                    <a:pt x="752" y="305"/>
                  </a:lnTo>
                  <a:lnTo>
                    <a:pt x="752" y="305"/>
                  </a:lnTo>
                  <a:lnTo>
                    <a:pt x="755" y="292"/>
                  </a:lnTo>
                  <a:lnTo>
                    <a:pt x="759" y="281"/>
                  </a:lnTo>
                  <a:lnTo>
                    <a:pt x="768" y="256"/>
                  </a:lnTo>
                  <a:lnTo>
                    <a:pt x="780" y="233"/>
                  </a:lnTo>
                  <a:lnTo>
                    <a:pt x="789" y="210"/>
                  </a:lnTo>
                  <a:lnTo>
                    <a:pt x="794" y="199"/>
                  </a:lnTo>
                  <a:lnTo>
                    <a:pt x="798" y="187"/>
                  </a:lnTo>
                  <a:lnTo>
                    <a:pt x="800" y="176"/>
                  </a:lnTo>
                  <a:lnTo>
                    <a:pt x="802" y="164"/>
                  </a:lnTo>
                  <a:lnTo>
                    <a:pt x="802" y="151"/>
                  </a:lnTo>
                  <a:lnTo>
                    <a:pt x="801" y="139"/>
                  </a:lnTo>
                  <a:lnTo>
                    <a:pt x="798" y="126"/>
                  </a:lnTo>
                  <a:lnTo>
                    <a:pt x="794" y="112"/>
                  </a:lnTo>
                  <a:lnTo>
                    <a:pt x="794" y="112"/>
                  </a:lnTo>
                  <a:lnTo>
                    <a:pt x="789" y="104"/>
                  </a:lnTo>
                  <a:lnTo>
                    <a:pt x="784" y="95"/>
                  </a:lnTo>
                  <a:lnTo>
                    <a:pt x="778" y="86"/>
                  </a:lnTo>
                  <a:lnTo>
                    <a:pt x="772" y="79"/>
                  </a:lnTo>
                  <a:lnTo>
                    <a:pt x="765" y="71"/>
                  </a:lnTo>
                  <a:lnTo>
                    <a:pt x="758" y="64"/>
                  </a:lnTo>
                  <a:lnTo>
                    <a:pt x="741" y="52"/>
                  </a:lnTo>
                  <a:lnTo>
                    <a:pt x="724" y="41"/>
                  </a:lnTo>
                  <a:lnTo>
                    <a:pt x="705" y="32"/>
                  </a:lnTo>
                  <a:lnTo>
                    <a:pt x="688" y="23"/>
                  </a:lnTo>
                  <a:lnTo>
                    <a:pt x="669" y="17"/>
                  </a:lnTo>
                  <a:lnTo>
                    <a:pt x="669" y="17"/>
                  </a:lnTo>
                  <a:lnTo>
                    <a:pt x="648" y="11"/>
                  </a:lnTo>
                  <a:lnTo>
                    <a:pt x="627" y="6"/>
                  </a:lnTo>
                  <a:lnTo>
                    <a:pt x="604" y="2"/>
                  </a:lnTo>
                  <a:lnTo>
                    <a:pt x="582" y="0"/>
                  </a:lnTo>
                  <a:lnTo>
                    <a:pt x="561" y="0"/>
                  </a:lnTo>
                  <a:lnTo>
                    <a:pt x="539" y="1"/>
                  </a:lnTo>
                  <a:lnTo>
                    <a:pt x="519" y="4"/>
                  </a:lnTo>
                  <a:lnTo>
                    <a:pt x="499" y="9"/>
                  </a:lnTo>
                  <a:lnTo>
                    <a:pt x="482" y="17"/>
                  </a:lnTo>
                  <a:lnTo>
                    <a:pt x="473" y="21"/>
                  </a:lnTo>
                  <a:lnTo>
                    <a:pt x="465" y="26"/>
                  </a:lnTo>
                  <a:lnTo>
                    <a:pt x="456" y="32"/>
                  </a:lnTo>
                  <a:lnTo>
                    <a:pt x="449" y="38"/>
                  </a:lnTo>
                  <a:lnTo>
                    <a:pt x="443" y="44"/>
                  </a:lnTo>
                  <a:lnTo>
                    <a:pt x="436" y="52"/>
                  </a:lnTo>
                  <a:lnTo>
                    <a:pt x="431" y="60"/>
                  </a:lnTo>
                  <a:lnTo>
                    <a:pt x="426" y="68"/>
                  </a:lnTo>
                  <a:lnTo>
                    <a:pt x="422" y="78"/>
                  </a:lnTo>
                  <a:lnTo>
                    <a:pt x="417" y="87"/>
                  </a:lnTo>
                  <a:lnTo>
                    <a:pt x="414" y="99"/>
                  </a:lnTo>
                  <a:lnTo>
                    <a:pt x="412" y="109"/>
                  </a:lnTo>
                  <a:lnTo>
                    <a:pt x="410" y="122"/>
                  </a:lnTo>
                  <a:lnTo>
                    <a:pt x="410" y="135"/>
                  </a:lnTo>
                  <a:lnTo>
                    <a:pt x="410" y="135"/>
                  </a:lnTo>
                  <a:lnTo>
                    <a:pt x="410" y="153"/>
                  </a:lnTo>
                  <a:lnTo>
                    <a:pt x="410" y="169"/>
                  </a:lnTo>
                  <a:lnTo>
                    <a:pt x="410" y="183"/>
                  </a:lnTo>
                  <a:lnTo>
                    <a:pt x="409" y="189"/>
                  </a:lnTo>
                  <a:lnTo>
                    <a:pt x="408" y="196"/>
                  </a:lnTo>
                  <a:lnTo>
                    <a:pt x="406" y="202"/>
                  </a:lnTo>
                  <a:lnTo>
                    <a:pt x="403" y="207"/>
                  </a:lnTo>
                  <a:lnTo>
                    <a:pt x="398" y="213"/>
                  </a:lnTo>
                  <a:lnTo>
                    <a:pt x="393" y="220"/>
                  </a:lnTo>
                  <a:lnTo>
                    <a:pt x="386" y="225"/>
                  </a:lnTo>
                  <a:lnTo>
                    <a:pt x="377" y="231"/>
                  </a:lnTo>
                  <a:lnTo>
                    <a:pt x="356" y="246"/>
                  </a:lnTo>
                  <a:lnTo>
                    <a:pt x="356" y="246"/>
                  </a:lnTo>
                  <a:lnTo>
                    <a:pt x="343" y="252"/>
                  </a:lnTo>
                  <a:lnTo>
                    <a:pt x="328" y="258"/>
                  </a:lnTo>
                  <a:lnTo>
                    <a:pt x="313" y="262"/>
                  </a:lnTo>
                  <a:lnTo>
                    <a:pt x="300" y="268"/>
                  </a:lnTo>
                  <a:lnTo>
                    <a:pt x="300" y="268"/>
                  </a:lnTo>
                  <a:lnTo>
                    <a:pt x="284" y="276"/>
                  </a:lnTo>
                  <a:lnTo>
                    <a:pt x="269" y="285"/>
                  </a:lnTo>
                  <a:lnTo>
                    <a:pt x="262" y="290"/>
                  </a:lnTo>
                  <a:lnTo>
                    <a:pt x="256" y="296"/>
                  </a:lnTo>
                  <a:lnTo>
                    <a:pt x="249" y="302"/>
                  </a:lnTo>
                  <a:lnTo>
                    <a:pt x="244" y="309"/>
                  </a:lnTo>
                  <a:lnTo>
                    <a:pt x="244" y="309"/>
                  </a:lnTo>
                  <a:lnTo>
                    <a:pt x="237" y="321"/>
                  </a:lnTo>
                  <a:lnTo>
                    <a:pt x="231" y="332"/>
                  </a:lnTo>
                  <a:lnTo>
                    <a:pt x="229" y="344"/>
                  </a:lnTo>
                  <a:lnTo>
                    <a:pt x="228" y="354"/>
                  </a:lnTo>
                  <a:lnTo>
                    <a:pt x="230" y="364"/>
                  </a:lnTo>
                  <a:lnTo>
                    <a:pt x="233" y="374"/>
                  </a:lnTo>
                  <a:lnTo>
                    <a:pt x="238" y="384"/>
                  </a:lnTo>
                  <a:lnTo>
                    <a:pt x="243" y="393"/>
                  </a:lnTo>
                  <a:lnTo>
                    <a:pt x="256" y="411"/>
                  </a:lnTo>
                  <a:lnTo>
                    <a:pt x="268" y="430"/>
                  </a:lnTo>
                  <a:lnTo>
                    <a:pt x="273" y="440"/>
                  </a:lnTo>
                  <a:lnTo>
                    <a:pt x="279" y="450"/>
                  </a:lnTo>
                  <a:lnTo>
                    <a:pt x="283" y="461"/>
                  </a:lnTo>
                  <a:lnTo>
                    <a:pt x="285" y="472"/>
                  </a:lnTo>
                  <a:lnTo>
                    <a:pt x="285" y="472"/>
                  </a:lnTo>
                  <a:lnTo>
                    <a:pt x="286" y="480"/>
                  </a:lnTo>
                  <a:lnTo>
                    <a:pt x="286" y="489"/>
                  </a:lnTo>
                  <a:lnTo>
                    <a:pt x="285" y="496"/>
                  </a:lnTo>
                  <a:lnTo>
                    <a:pt x="284" y="503"/>
                  </a:lnTo>
                  <a:lnTo>
                    <a:pt x="281" y="511"/>
                  </a:lnTo>
                  <a:lnTo>
                    <a:pt x="278" y="517"/>
                  </a:lnTo>
                  <a:lnTo>
                    <a:pt x="270" y="530"/>
                  </a:lnTo>
                  <a:lnTo>
                    <a:pt x="260" y="541"/>
                  </a:lnTo>
                  <a:lnTo>
                    <a:pt x="248" y="553"/>
                  </a:lnTo>
                  <a:lnTo>
                    <a:pt x="236" y="563"/>
                  </a:lnTo>
                  <a:lnTo>
                    <a:pt x="222" y="574"/>
                  </a:lnTo>
                  <a:lnTo>
                    <a:pt x="193" y="595"/>
                  </a:lnTo>
                  <a:lnTo>
                    <a:pt x="179" y="605"/>
                  </a:lnTo>
                  <a:lnTo>
                    <a:pt x="166" y="617"/>
                  </a:lnTo>
                  <a:lnTo>
                    <a:pt x="155" y="629"/>
                  </a:lnTo>
                  <a:lnTo>
                    <a:pt x="144" y="641"/>
                  </a:lnTo>
                  <a:lnTo>
                    <a:pt x="140" y="647"/>
                  </a:lnTo>
                  <a:lnTo>
                    <a:pt x="137" y="654"/>
                  </a:lnTo>
                  <a:lnTo>
                    <a:pt x="134" y="661"/>
                  </a:lnTo>
                  <a:lnTo>
                    <a:pt x="130" y="669"/>
                  </a:lnTo>
                  <a:lnTo>
                    <a:pt x="130" y="669"/>
                  </a:lnTo>
                  <a:lnTo>
                    <a:pt x="128" y="678"/>
                  </a:lnTo>
                  <a:lnTo>
                    <a:pt x="127" y="687"/>
                  </a:lnTo>
                  <a:lnTo>
                    <a:pt x="127" y="697"/>
                  </a:lnTo>
                  <a:lnTo>
                    <a:pt x="128" y="705"/>
                  </a:lnTo>
                  <a:lnTo>
                    <a:pt x="129" y="715"/>
                  </a:lnTo>
                  <a:lnTo>
                    <a:pt x="132" y="723"/>
                  </a:lnTo>
                  <a:lnTo>
                    <a:pt x="137" y="741"/>
                  </a:lnTo>
                  <a:lnTo>
                    <a:pt x="143" y="758"/>
                  </a:lnTo>
                  <a:lnTo>
                    <a:pt x="150" y="776"/>
                  </a:lnTo>
                  <a:lnTo>
                    <a:pt x="159" y="793"/>
                  </a:lnTo>
                  <a:lnTo>
                    <a:pt x="166" y="809"/>
                  </a:lnTo>
                  <a:lnTo>
                    <a:pt x="166" y="809"/>
                  </a:lnTo>
                  <a:lnTo>
                    <a:pt x="170" y="820"/>
                  </a:lnTo>
                  <a:lnTo>
                    <a:pt x="174" y="830"/>
                  </a:lnTo>
                  <a:lnTo>
                    <a:pt x="176" y="840"/>
                  </a:lnTo>
                  <a:lnTo>
                    <a:pt x="177" y="849"/>
                  </a:lnTo>
                  <a:lnTo>
                    <a:pt x="178" y="859"/>
                  </a:lnTo>
                  <a:lnTo>
                    <a:pt x="177" y="866"/>
                  </a:lnTo>
                  <a:lnTo>
                    <a:pt x="177" y="875"/>
                  </a:lnTo>
                  <a:lnTo>
                    <a:pt x="175" y="882"/>
                  </a:lnTo>
                  <a:lnTo>
                    <a:pt x="173" y="889"/>
                  </a:lnTo>
                  <a:lnTo>
                    <a:pt x="169" y="896"/>
                  </a:lnTo>
                  <a:lnTo>
                    <a:pt x="163" y="908"/>
                  </a:lnTo>
                  <a:lnTo>
                    <a:pt x="154" y="920"/>
                  </a:lnTo>
                  <a:lnTo>
                    <a:pt x="143" y="930"/>
                  </a:lnTo>
                  <a:lnTo>
                    <a:pt x="132" y="941"/>
                  </a:lnTo>
                  <a:lnTo>
                    <a:pt x="120" y="951"/>
                  </a:lnTo>
                  <a:lnTo>
                    <a:pt x="95" y="972"/>
                  </a:lnTo>
                  <a:lnTo>
                    <a:pt x="82" y="984"/>
                  </a:lnTo>
                  <a:lnTo>
                    <a:pt x="71" y="996"/>
                  </a:lnTo>
                  <a:lnTo>
                    <a:pt x="60" y="1010"/>
                  </a:lnTo>
                  <a:lnTo>
                    <a:pt x="51" y="1025"/>
                  </a:lnTo>
                  <a:lnTo>
                    <a:pt x="51" y="1025"/>
                  </a:lnTo>
                  <a:lnTo>
                    <a:pt x="46" y="1034"/>
                  </a:lnTo>
                  <a:lnTo>
                    <a:pt x="43" y="1044"/>
                  </a:lnTo>
                  <a:lnTo>
                    <a:pt x="42" y="1052"/>
                  </a:lnTo>
                  <a:lnTo>
                    <a:pt x="41" y="1062"/>
                  </a:lnTo>
                  <a:lnTo>
                    <a:pt x="41" y="1071"/>
                  </a:lnTo>
                  <a:lnTo>
                    <a:pt x="41" y="1079"/>
                  </a:lnTo>
                  <a:lnTo>
                    <a:pt x="43" y="1089"/>
                  </a:lnTo>
                  <a:lnTo>
                    <a:pt x="45" y="1099"/>
                  </a:lnTo>
                  <a:lnTo>
                    <a:pt x="45" y="1099"/>
                  </a:lnTo>
                  <a:lnTo>
                    <a:pt x="53" y="1119"/>
                  </a:lnTo>
                  <a:lnTo>
                    <a:pt x="60" y="1138"/>
                  </a:lnTo>
                  <a:lnTo>
                    <a:pt x="67" y="1156"/>
                  </a:lnTo>
                  <a:lnTo>
                    <a:pt x="75" y="1174"/>
                  </a:lnTo>
                  <a:lnTo>
                    <a:pt x="77" y="1183"/>
                  </a:lnTo>
                  <a:lnTo>
                    <a:pt x="79" y="1192"/>
                  </a:lnTo>
                  <a:lnTo>
                    <a:pt x="80" y="1200"/>
                  </a:lnTo>
                  <a:lnTo>
                    <a:pt x="81" y="1211"/>
                  </a:lnTo>
                  <a:lnTo>
                    <a:pt x="80" y="1220"/>
                  </a:lnTo>
                  <a:lnTo>
                    <a:pt x="79" y="1231"/>
                  </a:lnTo>
                  <a:lnTo>
                    <a:pt x="76" y="1241"/>
                  </a:lnTo>
                  <a:lnTo>
                    <a:pt x="72" y="1254"/>
                  </a:lnTo>
                  <a:lnTo>
                    <a:pt x="72" y="1254"/>
                  </a:lnTo>
                  <a:lnTo>
                    <a:pt x="66" y="1264"/>
                  </a:lnTo>
                  <a:lnTo>
                    <a:pt x="61" y="1276"/>
                  </a:lnTo>
                  <a:lnTo>
                    <a:pt x="47" y="1299"/>
                  </a:lnTo>
                  <a:lnTo>
                    <a:pt x="34" y="1323"/>
                  </a:lnTo>
                  <a:lnTo>
                    <a:pt x="20" y="1348"/>
                  </a:lnTo>
                  <a:lnTo>
                    <a:pt x="14" y="1360"/>
                  </a:lnTo>
                  <a:lnTo>
                    <a:pt x="9" y="1372"/>
                  </a:lnTo>
                  <a:lnTo>
                    <a:pt x="4" y="1384"/>
                  </a:lnTo>
                  <a:lnTo>
                    <a:pt x="1" y="1397"/>
                  </a:lnTo>
                  <a:lnTo>
                    <a:pt x="0" y="1411"/>
                  </a:lnTo>
                  <a:lnTo>
                    <a:pt x="0" y="1423"/>
                  </a:lnTo>
                  <a:lnTo>
                    <a:pt x="1" y="1437"/>
                  </a:lnTo>
                  <a:lnTo>
                    <a:pt x="5" y="1449"/>
                  </a:lnTo>
                  <a:lnTo>
                    <a:pt x="5" y="1449"/>
                  </a:lnTo>
                  <a:lnTo>
                    <a:pt x="9" y="1457"/>
                  </a:lnTo>
                  <a:lnTo>
                    <a:pt x="12" y="1464"/>
                  </a:lnTo>
                  <a:lnTo>
                    <a:pt x="16" y="1471"/>
                  </a:lnTo>
                  <a:lnTo>
                    <a:pt x="21" y="1477"/>
                  </a:lnTo>
                  <a:lnTo>
                    <a:pt x="26" y="1482"/>
                  </a:lnTo>
                  <a:lnTo>
                    <a:pt x="32" y="1487"/>
                  </a:lnTo>
                  <a:lnTo>
                    <a:pt x="38" y="1492"/>
                  </a:lnTo>
                  <a:lnTo>
                    <a:pt x="44" y="1496"/>
                  </a:lnTo>
                  <a:lnTo>
                    <a:pt x="52" y="1499"/>
                  </a:lnTo>
                  <a:lnTo>
                    <a:pt x="58" y="1501"/>
                  </a:lnTo>
                  <a:lnTo>
                    <a:pt x="65" y="1503"/>
                  </a:lnTo>
                  <a:lnTo>
                    <a:pt x="73" y="1504"/>
                  </a:lnTo>
                  <a:lnTo>
                    <a:pt x="80" y="1504"/>
                  </a:lnTo>
                  <a:lnTo>
                    <a:pt x="88" y="1503"/>
                  </a:lnTo>
                  <a:lnTo>
                    <a:pt x="96" y="1502"/>
                  </a:lnTo>
                  <a:lnTo>
                    <a:pt x="103" y="1500"/>
                  </a:lnTo>
                  <a:lnTo>
                    <a:pt x="103" y="1500"/>
                  </a:lnTo>
                  <a:lnTo>
                    <a:pt x="95" y="1516"/>
                  </a:lnTo>
                  <a:lnTo>
                    <a:pt x="87" y="1531"/>
                  </a:lnTo>
                  <a:lnTo>
                    <a:pt x="87" y="1531"/>
                  </a:lnTo>
                  <a:lnTo>
                    <a:pt x="87" y="1534"/>
                  </a:lnTo>
                  <a:lnTo>
                    <a:pt x="88" y="1534"/>
                  </a:lnTo>
                  <a:lnTo>
                    <a:pt x="92" y="1534"/>
                  </a:lnTo>
                  <a:lnTo>
                    <a:pt x="93" y="1533"/>
                  </a:lnTo>
                  <a:lnTo>
                    <a:pt x="93" y="1533"/>
                  </a:lnTo>
                  <a:lnTo>
                    <a:pt x="117" y="1508"/>
                  </a:lnTo>
                  <a:lnTo>
                    <a:pt x="139" y="1481"/>
                  </a:lnTo>
                  <a:lnTo>
                    <a:pt x="160" y="1454"/>
                  </a:lnTo>
                  <a:lnTo>
                    <a:pt x="180" y="1425"/>
                  </a:lnTo>
                  <a:lnTo>
                    <a:pt x="199" y="1396"/>
                  </a:lnTo>
                  <a:lnTo>
                    <a:pt x="217" y="1366"/>
                  </a:lnTo>
                  <a:lnTo>
                    <a:pt x="252" y="1308"/>
                  </a:lnTo>
                  <a:lnTo>
                    <a:pt x="252" y="1308"/>
                  </a:lnTo>
                  <a:lnTo>
                    <a:pt x="289" y="1242"/>
                  </a:lnTo>
                  <a:lnTo>
                    <a:pt x="325" y="1175"/>
                  </a:lnTo>
                  <a:lnTo>
                    <a:pt x="360" y="1108"/>
                  </a:lnTo>
                  <a:lnTo>
                    <a:pt x="391" y="1040"/>
                  </a:lnTo>
                  <a:lnTo>
                    <a:pt x="391" y="1040"/>
                  </a:lnTo>
                  <a:lnTo>
                    <a:pt x="420" y="974"/>
                  </a:lnTo>
                  <a:lnTo>
                    <a:pt x="447" y="907"/>
                  </a:lnTo>
                  <a:lnTo>
                    <a:pt x="473" y="840"/>
                  </a:lnTo>
                  <a:lnTo>
                    <a:pt x="497" y="772"/>
                  </a:lnTo>
                  <a:lnTo>
                    <a:pt x="509" y="737"/>
                  </a:lnTo>
                  <a:lnTo>
                    <a:pt x="519" y="702"/>
                  </a:lnTo>
                  <a:lnTo>
                    <a:pt x="530" y="667"/>
                  </a:lnTo>
                  <a:lnTo>
                    <a:pt x="539" y="633"/>
                  </a:lnTo>
                  <a:lnTo>
                    <a:pt x="548" y="597"/>
                  </a:lnTo>
                  <a:lnTo>
                    <a:pt x="555" y="562"/>
                  </a:lnTo>
                  <a:lnTo>
                    <a:pt x="562" y="528"/>
                  </a:lnTo>
                  <a:lnTo>
                    <a:pt x="569" y="492"/>
                  </a:lnTo>
                  <a:lnTo>
                    <a:pt x="569" y="492"/>
                  </a:lnTo>
                  <a:lnTo>
                    <a:pt x="569" y="489"/>
                  </a:lnTo>
                  <a:lnTo>
                    <a:pt x="568" y="486"/>
                  </a:lnTo>
                  <a:lnTo>
                    <a:pt x="567" y="484"/>
                  </a:lnTo>
                  <a:lnTo>
                    <a:pt x="565" y="481"/>
                  </a:lnTo>
                  <a:lnTo>
                    <a:pt x="559" y="479"/>
                  </a:lnTo>
                  <a:lnTo>
                    <a:pt x="553" y="478"/>
                  </a:lnTo>
                  <a:lnTo>
                    <a:pt x="546" y="479"/>
                  </a:lnTo>
                  <a:lnTo>
                    <a:pt x="539" y="482"/>
                  </a:lnTo>
                  <a:lnTo>
                    <a:pt x="534" y="487"/>
                  </a:lnTo>
                  <a:lnTo>
                    <a:pt x="533" y="489"/>
                  </a:lnTo>
                  <a:lnTo>
                    <a:pt x="531" y="492"/>
                  </a:lnTo>
                  <a:lnTo>
                    <a:pt x="531" y="492"/>
                  </a:lnTo>
                  <a:lnTo>
                    <a:pt x="492" y="632"/>
                  </a:lnTo>
                  <a:lnTo>
                    <a:pt x="472" y="701"/>
                  </a:lnTo>
                  <a:lnTo>
                    <a:pt x="451" y="769"/>
                  </a:lnTo>
                  <a:lnTo>
                    <a:pt x="429" y="838"/>
                  </a:lnTo>
                  <a:lnTo>
                    <a:pt x="405" y="906"/>
                  </a:lnTo>
                  <a:lnTo>
                    <a:pt x="379" y="973"/>
                  </a:lnTo>
                  <a:lnTo>
                    <a:pt x="365" y="1007"/>
                  </a:lnTo>
                  <a:lnTo>
                    <a:pt x="350" y="1041"/>
                  </a:lnTo>
                  <a:lnTo>
                    <a:pt x="350" y="1041"/>
                  </a:lnTo>
                  <a:lnTo>
                    <a:pt x="323" y="1103"/>
                  </a:lnTo>
                  <a:lnTo>
                    <a:pt x="293" y="1163"/>
                  </a:lnTo>
                  <a:lnTo>
                    <a:pt x="263" y="1223"/>
                  </a:lnTo>
                  <a:lnTo>
                    <a:pt x="231" y="1282"/>
                  </a:lnTo>
                  <a:lnTo>
                    <a:pt x="231" y="1282"/>
                  </a:lnTo>
                  <a:lnTo>
                    <a:pt x="217" y="1308"/>
                  </a:lnTo>
                  <a:lnTo>
                    <a:pt x="202" y="1334"/>
                  </a:lnTo>
                  <a:lnTo>
                    <a:pt x="170" y="1383"/>
                  </a:lnTo>
                  <a:lnTo>
                    <a:pt x="140" y="1434"/>
                  </a:lnTo>
                  <a:lnTo>
                    <a:pt x="125" y="1459"/>
                  </a:lnTo>
                  <a:lnTo>
                    <a:pt x="111" y="1485"/>
                  </a:lnTo>
                  <a:lnTo>
                    <a:pt x="111" y="1485"/>
                  </a:lnTo>
                  <a:lnTo>
                    <a:pt x="107" y="1484"/>
                  </a:lnTo>
                  <a:lnTo>
                    <a:pt x="104" y="1485"/>
                  </a:lnTo>
                  <a:lnTo>
                    <a:pt x="104" y="1485"/>
                  </a:lnTo>
                  <a:lnTo>
                    <a:pt x="96" y="1488"/>
                  </a:lnTo>
                  <a:lnTo>
                    <a:pt x="87" y="1490"/>
                  </a:lnTo>
                  <a:lnTo>
                    <a:pt x="80" y="1492"/>
                  </a:lnTo>
                  <a:lnTo>
                    <a:pt x="74" y="1492"/>
                  </a:lnTo>
                  <a:lnTo>
                    <a:pt x="67" y="1490"/>
                  </a:lnTo>
                  <a:lnTo>
                    <a:pt x="62" y="1489"/>
                  </a:lnTo>
                  <a:lnTo>
                    <a:pt x="58" y="1487"/>
                  </a:lnTo>
                  <a:lnTo>
                    <a:pt x="54" y="1484"/>
                  </a:lnTo>
                  <a:lnTo>
                    <a:pt x="50" y="1481"/>
                  </a:lnTo>
                  <a:lnTo>
                    <a:pt x="46" y="1477"/>
                  </a:lnTo>
                  <a:lnTo>
                    <a:pt x="41" y="1467"/>
                  </a:lnTo>
                  <a:lnTo>
                    <a:pt x="37" y="1456"/>
                  </a:lnTo>
                  <a:lnTo>
                    <a:pt x="35" y="1444"/>
                  </a:lnTo>
                  <a:lnTo>
                    <a:pt x="34" y="1431"/>
                  </a:lnTo>
                  <a:lnTo>
                    <a:pt x="34" y="1417"/>
                  </a:lnTo>
                  <a:lnTo>
                    <a:pt x="35" y="1403"/>
                  </a:lnTo>
                  <a:lnTo>
                    <a:pt x="37" y="1391"/>
                  </a:lnTo>
                  <a:lnTo>
                    <a:pt x="39" y="1378"/>
                  </a:lnTo>
                  <a:lnTo>
                    <a:pt x="42" y="1366"/>
                  </a:lnTo>
                  <a:lnTo>
                    <a:pt x="45" y="1357"/>
                  </a:lnTo>
                  <a:lnTo>
                    <a:pt x="50" y="1350"/>
                  </a:lnTo>
                  <a:lnTo>
                    <a:pt x="50" y="1350"/>
                  </a:lnTo>
                  <a:lnTo>
                    <a:pt x="59" y="1331"/>
                  </a:lnTo>
                  <a:lnTo>
                    <a:pt x="71" y="1313"/>
                  </a:lnTo>
                  <a:lnTo>
                    <a:pt x="82" y="1296"/>
                  </a:lnTo>
                  <a:lnTo>
                    <a:pt x="92" y="1277"/>
                  </a:lnTo>
                  <a:lnTo>
                    <a:pt x="92" y="1277"/>
                  </a:lnTo>
                  <a:lnTo>
                    <a:pt x="100" y="1260"/>
                  </a:lnTo>
                  <a:lnTo>
                    <a:pt x="106" y="1243"/>
                  </a:lnTo>
                  <a:lnTo>
                    <a:pt x="111" y="1227"/>
                  </a:lnTo>
                  <a:lnTo>
                    <a:pt x="113" y="1211"/>
                  </a:lnTo>
                  <a:lnTo>
                    <a:pt x="113" y="1194"/>
                  </a:lnTo>
                  <a:lnTo>
                    <a:pt x="111" y="1177"/>
                  </a:lnTo>
                  <a:lnTo>
                    <a:pt x="106" y="1160"/>
                  </a:lnTo>
                  <a:lnTo>
                    <a:pt x="100" y="1143"/>
                  </a:lnTo>
                  <a:lnTo>
                    <a:pt x="100" y="1143"/>
                  </a:lnTo>
                  <a:lnTo>
                    <a:pt x="88" y="1115"/>
                  </a:lnTo>
                  <a:lnTo>
                    <a:pt x="82" y="1103"/>
                  </a:lnTo>
                  <a:lnTo>
                    <a:pt x="78" y="1089"/>
                  </a:lnTo>
                  <a:lnTo>
                    <a:pt x="75" y="1075"/>
                  </a:lnTo>
                  <a:lnTo>
                    <a:pt x="74" y="1068"/>
                  </a:lnTo>
                  <a:lnTo>
                    <a:pt x="74" y="1061"/>
                  </a:lnTo>
                  <a:lnTo>
                    <a:pt x="74" y="1054"/>
                  </a:lnTo>
                  <a:lnTo>
                    <a:pt x="76" y="1047"/>
                  </a:lnTo>
                  <a:lnTo>
                    <a:pt x="78" y="1040"/>
                  </a:lnTo>
                  <a:lnTo>
                    <a:pt x="81" y="1032"/>
                  </a:lnTo>
                  <a:lnTo>
                    <a:pt x="81" y="1032"/>
                  </a:lnTo>
                  <a:lnTo>
                    <a:pt x="87" y="1022"/>
                  </a:lnTo>
                  <a:lnTo>
                    <a:pt x="95" y="1011"/>
                  </a:lnTo>
                  <a:lnTo>
                    <a:pt x="104" y="1003"/>
                  </a:lnTo>
                  <a:lnTo>
                    <a:pt x="114" y="994"/>
                  </a:lnTo>
                  <a:lnTo>
                    <a:pt x="135" y="979"/>
                  </a:lnTo>
                  <a:lnTo>
                    <a:pt x="155" y="963"/>
                  </a:lnTo>
                  <a:lnTo>
                    <a:pt x="155" y="963"/>
                  </a:lnTo>
                  <a:lnTo>
                    <a:pt x="166" y="952"/>
                  </a:lnTo>
                  <a:lnTo>
                    <a:pt x="178" y="942"/>
                  </a:lnTo>
                  <a:lnTo>
                    <a:pt x="188" y="930"/>
                  </a:lnTo>
                  <a:lnTo>
                    <a:pt x="198" y="918"/>
                  </a:lnTo>
                  <a:lnTo>
                    <a:pt x="205" y="905"/>
                  </a:lnTo>
                  <a:lnTo>
                    <a:pt x="210" y="891"/>
                  </a:lnTo>
                  <a:lnTo>
                    <a:pt x="212" y="883"/>
                  </a:lnTo>
                  <a:lnTo>
                    <a:pt x="214" y="876"/>
                  </a:lnTo>
                  <a:lnTo>
                    <a:pt x="215" y="867"/>
                  </a:lnTo>
                  <a:lnTo>
                    <a:pt x="215" y="859"/>
                  </a:lnTo>
                  <a:lnTo>
                    <a:pt x="215" y="859"/>
                  </a:lnTo>
                  <a:lnTo>
                    <a:pt x="212" y="845"/>
                  </a:lnTo>
                  <a:lnTo>
                    <a:pt x="209" y="831"/>
                  </a:lnTo>
                  <a:lnTo>
                    <a:pt x="205" y="818"/>
                  </a:lnTo>
                  <a:lnTo>
                    <a:pt x="200" y="805"/>
                  </a:lnTo>
                  <a:lnTo>
                    <a:pt x="188" y="779"/>
                  </a:lnTo>
                  <a:lnTo>
                    <a:pt x="177" y="754"/>
                  </a:lnTo>
                  <a:lnTo>
                    <a:pt x="177" y="754"/>
                  </a:lnTo>
                  <a:lnTo>
                    <a:pt x="170" y="736"/>
                  </a:lnTo>
                  <a:lnTo>
                    <a:pt x="166" y="719"/>
                  </a:lnTo>
                  <a:lnTo>
                    <a:pt x="163" y="702"/>
                  </a:lnTo>
                  <a:lnTo>
                    <a:pt x="163" y="695"/>
                  </a:lnTo>
                  <a:lnTo>
                    <a:pt x="163" y="686"/>
                  </a:lnTo>
                  <a:lnTo>
                    <a:pt x="164" y="678"/>
                  </a:lnTo>
                  <a:lnTo>
                    <a:pt x="165" y="671"/>
                  </a:lnTo>
                  <a:lnTo>
                    <a:pt x="168" y="663"/>
                  </a:lnTo>
                  <a:lnTo>
                    <a:pt x="171" y="655"/>
                  </a:lnTo>
                  <a:lnTo>
                    <a:pt x="176" y="647"/>
                  </a:lnTo>
                  <a:lnTo>
                    <a:pt x="181" y="640"/>
                  </a:lnTo>
                  <a:lnTo>
                    <a:pt x="187" y="632"/>
                  </a:lnTo>
                  <a:lnTo>
                    <a:pt x="195" y="624"/>
                  </a:lnTo>
                  <a:lnTo>
                    <a:pt x="195" y="624"/>
                  </a:lnTo>
                  <a:lnTo>
                    <a:pt x="205" y="615"/>
                  </a:lnTo>
                  <a:lnTo>
                    <a:pt x="216" y="606"/>
                  </a:lnTo>
                  <a:lnTo>
                    <a:pt x="238" y="592"/>
                  </a:lnTo>
                  <a:lnTo>
                    <a:pt x="259" y="576"/>
                  </a:lnTo>
                  <a:lnTo>
                    <a:pt x="269" y="568"/>
                  </a:lnTo>
                  <a:lnTo>
                    <a:pt x="280" y="558"/>
                  </a:lnTo>
                  <a:lnTo>
                    <a:pt x="280" y="558"/>
                  </a:lnTo>
                  <a:lnTo>
                    <a:pt x="290" y="547"/>
                  </a:lnTo>
                  <a:lnTo>
                    <a:pt x="300" y="535"/>
                  </a:lnTo>
                  <a:lnTo>
                    <a:pt x="307" y="522"/>
                  </a:lnTo>
                  <a:lnTo>
                    <a:pt x="313" y="509"/>
                  </a:lnTo>
                  <a:lnTo>
                    <a:pt x="317" y="495"/>
                  </a:lnTo>
                  <a:lnTo>
                    <a:pt x="318" y="488"/>
                  </a:lnTo>
                  <a:lnTo>
                    <a:pt x="319" y="480"/>
                  </a:lnTo>
                  <a:lnTo>
                    <a:pt x="319" y="473"/>
                  </a:lnTo>
                  <a:lnTo>
                    <a:pt x="318" y="466"/>
                  </a:lnTo>
                  <a:lnTo>
                    <a:pt x="317" y="458"/>
                  </a:lnTo>
                  <a:lnTo>
                    <a:pt x="313" y="450"/>
                  </a:lnTo>
                  <a:lnTo>
                    <a:pt x="313" y="450"/>
                  </a:lnTo>
                  <a:lnTo>
                    <a:pt x="311" y="444"/>
                  </a:lnTo>
                  <a:lnTo>
                    <a:pt x="308" y="438"/>
                  </a:lnTo>
                  <a:lnTo>
                    <a:pt x="301" y="427"/>
                  </a:lnTo>
                  <a:lnTo>
                    <a:pt x="285" y="404"/>
                  </a:lnTo>
                  <a:lnTo>
                    <a:pt x="285" y="404"/>
                  </a:lnTo>
                  <a:lnTo>
                    <a:pt x="272" y="384"/>
                  </a:lnTo>
                  <a:lnTo>
                    <a:pt x="268" y="376"/>
                  </a:lnTo>
                  <a:lnTo>
                    <a:pt x="266" y="369"/>
                  </a:lnTo>
                  <a:lnTo>
                    <a:pt x="267" y="362"/>
                  </a:lnTo>
                  <a:lnTo>
                    <a:pt x="269" y="354"/>
                  </a:lnTo>
                  <a:lnTo>
                    <a:pt x="273" y="344"/>
                  </a:lnTo>
                  <a:lnTo>
                    <a:pt x="280" y="330"/>
                  </a:lnTo>
                  <a:lnTo>
                    <a:pt x="280" y="330"/>
                  </a:lnTo>
                  <a:lnTo>
                    <a:pt x="288" y="317"/>
                  </a:lnTo>
                  <a:lnTo>
                    <a:pt x="296" y="307"/>
                  </a:lnTo>
                  <a:lnTo>
                    <a:pt x="304" y="299"/>
                  </a:lnTo>
                  <a:lnTo>
                    <a:pt x="313" y="292"/>
                  </a:lnTo>
                  <a:lnTo>
                    <a:pt x="323" y="286"/>
                  </a:lnTo>
                  <a:lnTo>
                    <a:pt x="334" y="282"/>
                  </a:lnTo>
                  <a:lnTo>
                    <a:pt x="360" y="270"/>
                  </a:lnTo>
                  <a:lnTo>
                    <a:pt x="360" y="270"/>
                  </a:lnTo>
                  <a:lnTo>
                    <a:pt x="373" y="265"/>
                  </a:lnTo>
                  <a:lnTo>
                    <a:pt x="386" y="259"/>
                  </a:lnTo>
                  <a:lnTo>
                    <a:pt x="398" y="251"/>
                  </a:lnTo>
                  <a:lnTo>
                    <a:pt x="409" y="243"/>
                  </a:lnTo>
                  <a:lnTo>
                    <a:pt x="420" y="233"/>
                  </a:lnTo>
                  <a:lnTo>
                    <a:pt x="428" y="223"/>
                  </a:lnTo>
                  <a:lnTo>
                    <a:pt x="435" y="211"/>
                  </a:lnTo>
                  <a:lnTo>
                    <a:pt x="441" y="198"/>
                  </a:lnTo>
                  <a:lnTo>
                    <a:pt x="441" y="198"/>
                  </a:lnTo>
                  <a:lnTo>
                    <a:pt x="443" y="189"/>
                  </a:lnTo>
                  <a:lnTo>
                    <a:pt x="444" y="180"/>
                  </a:lnTo>
                  <a:lnTo>
                    <a:pt x="444" y="163"/>
                  </a:lnTo>
                  <a:lnTo>
                    <a:pt x="444" y="146"/>
                  </a:lnTo>
                  <a:lnTo>
                    <a:pt x="443" y="128"/>
                  </a:lnTo>
                  <a:lnTo>
                    <a:pt x="443" y="128"/>
                  </a:lnTo>
                  <a:lnTo>
                    <a:pt x="444" y="112"/>
                  </a:lnTo>
                  <a:lnTo>
                    <a:pt x="446" y="99"/>
                  </a:lnTo>
                  <a:lnTo>
                    <a:pt x="451" y="86"/>
                  </a:lnTo>
                  <a:lnTo>
                    <a:pt x="456" y="75"/>
                  </a:lnTo>
                  <a:lnTo>
                    <a:pt x="464" y="64"/>
                  </a:lnTo>
                  <a:lnTo>
                    <a:pt x="472" y="55"/>
                  </a:lnTo>
                  <a:lnTo>
                    <a:pt x="483" y="47"/>
                  </a:lnTo>
                  <a:lnTo>
                    <a:pt x="493" y="41"/>
                  </a:lnTo>
                  <a:lnTo>
                    <a:pt x="505" y="35"/>
                  </a:lnTo>
                  <a:lnTo>
                    <a:pt x="517" y="30"/>
                  </a:lnTo>
                  <a:lnTo>
                    <a:pt x="530" y="27"/>
                  </a:lnTo>
                  <a:lnTo>
                    <a:pt x="544" y="25"/>
                  </a:lnTo>
                  <a:lnTo>
                    <a:pt x="557" y="24"/>
                  </a:lnTo>
                  <a:lnTo>
                    <a:pt x="571" y="24"/>
                  </a:lnTo>
                  <a:lnTo>
                    <a:pt x="586" y="25"/>
                  </a:lnTo>
                  <a:lnTo>
                    <a:pt x="599" y="26"/>
                  </a:lnTo>
                  <a:lnTo>
                    <a:pt x="599" y="26"/>
                  </a:lnTo>
                  <a:lnTo>
                    <a:pt x="628" y="33"/>
                  </a:lnTo>
                  <a:lnTo>
                    <a:pt x="642" y="36"/>
                  </a:lnTo>
                  <a:lnTo>
                    <a:pt x="657" y="41"/>
                  </a:lnTo>
                  <a:lnTo>
                    <a:pt x="672" y="46"/>
                  </a:lnTo>
                  <a:lnTo>
                    <a:pt x="686" y="53"/>
                  </a:lnTo>
                  <a:lnTo>
                    <a:pt x="700" y="60"/>
                  </a:lnTo>
                  <a:lnTo>
                    <a:pt x="714" y="68"/>
                  </a:lnTo>
                  <a:lnTo>
                    <a:pt x="726" y="77"/>
                  </a:lnTo>
                  <a:lnTo>
                    <a:pt x="738" y="87"/>
                  </a:lnTo>
                  <a:lnTo>
                    <a:pt x="747" y="98"/>
                  </a:lnTo>
                  <a:lnTo>
                    <a:pt x="756" y="109"/>
                  </a:lnTo>
                  <a:lnTo>
                    <a:pt x="762" y="123"/>
                  </a:lnTo>
                  <a:lnTo>
                    <a:pt x="767" y="137"/>
                  </a:lnTo>
                  <a:lnTo>
                    <a:pt x="769" y="151"/>
                  </a:lnTo>
                  <a:lnTo>
                    <a:pt x="769" y="160"/>
                  </a:lnTo>
                  <a:lnTo>
                    <a:pt x="769" y="168"/>
                  </a:lnTo>
                  <a:lnTo>
                    <a:pt x="769" y="168"/>
                  </a:lnTo>
                  <a:lnTo>
                    <a:pt x="768" y="179"/>
                  </a:lnTo>
                  <a:lnTo>
                    <a:pt x="765" y="190"/>
                  </a:lnTo>
                  <a:lnTo>
                    <a:pt x="762" y="201"/>
                  </a:lnTo>
                  <a:lnTo>
                    <a:pt x="759" y="211"/>
                  </a:lnTo>
                  <a:lnTo>
                    <a:pt x="750" y="232"/>
                  </a:lnTo>
                  <a:lnTo>
                    <a:pt x="740" y="252"/>
                  </a:lnTo>
                  <a:lnTo>
                    <a:pt x="731" y="273"/>
                  </a:lnTo>
                  <a:lnTo>
                    <a:pt x="722" y="294"/>
                  </a:lnTo>
                  <a:lnTo>
                    <a:pt x="719" y="305"/>
                  </a:lnTo>
                  <a:lnTo>
                    <a:pt x="716" y="315"/>
                  </a:lnTo>
                  <a:lnTo>
                    <a:pt x="715" y="327"/>
                  </a:lnTo>
                  <a:lnTo>
                    <a:pt x="714" y="338"/>
                  </a:lnTo>
                  <a:lnTo>
                    <a:pt x="714" y="338"/>
                  </a:lnTo>
                  <a:lnTo>
                    <a:pt x="715" y="353"/>
                  </a:lnTo>
                  <a:lnTo>
                    <a:pt x="718" y="368"/>
                  </a:lnTo>
                  <a:lnTo>
                    <a:pt x="723" y="382"/>
                  </a:lnTo>
                  <a:lnTo>
                    <a:pt x="730" y="394"/>
                  </a:lnTo>
                  <a:lnTo>
                    <a:pt x="738" y="407"/>
                  </a:lnTo>
                  <a:lnTo>
                    <a:pt x="746" y="418"/>
                  </a:lnTo>
                  <a:lnTo>
                    <a:pt x="766" y="441"/>
                  </a:lnTo>
                  <a:lnTo>
                    <a:pt x="766" y="441"/>
                  </a:lnTo>
                  <a:lnTo>
                    <a:pt x="784" y="461"/>
                  </a:lnTo>
                  <a:lnTo>
                    <a:pt x="802" y="481"/>
                  </a:lnTo>
                  <a:lnTo>
                    <a:pt x="809" y="492"/>
                  </a:lnTo>
                  <a:lnTo>
                    <a:pt x="817" y="503"/>
                  </a:lnTo>
                  <a:lnTo>
                    <a:pt x="822" y="515"/>
                  </a:lnTo>
                  <a:lnTo>
                    <a:pt x="826" y="528"/>
                  </a:lnTo>
                  <a:lnTo>
                    <a:pt x="826" y="528"/>
                  </a:lnTo>
                  <a:lnTo>
                    <a:pt x="827" y="538"/>
                  </a:lnTo>
                  <a:lnTo>
                    <a:pt x="828" y="548"/>
                  </a:lnTo>
                  <a:lnTo>
                    <a:pt x="826" y="557"/>
                  </a:lnTo>
                  <a:lnTo>
                    <a:pt x="824" y="565"/>
                  </a:lnTo>
                  <a:lnTo>
                    <a:pt x="820" y="573"/>
                  </a:lnTo>
                  <a:lnTo>
                    <a:pt x="816" y="579"/>
                  </a:lnTo>
                  <a:lnTo>
                    <a:pt x="809" y="585"/>
                  </a:lnTo>
                  <a:lnTo>
                    <a:pt x="803" y="592"/>
                  </a:lnTo>
                  <a:lnTo>
                    <a:pt x="796" y="597"/>
                  </a:lnTo>
                  <a:lnTo>
                    <a:pt x="788" y="601"/>
                  </a:lnTo>
                  <a:lnTo>
                    <a:pt x="772" y="611"/>
                  </a:lnTo>
                  <a:lnTo>
                    <a:pt x="739" y="625"/>
                  </a:lnTo>
                  <a:lnTo>
                    <a:pt x="739" y="625"/>
                  </a:lnTo>
                  <a:lnTo>
                    <a:pt x="719" y="635"/>
                  </a:lnTo>
                  <a:lnTo>
                    <a:pt x="710" y="640"/>
                  </a:lnTo>
                  <a:lnTo>
                    <a:pt x="700" y="646"/>
                  </a:lnTo>
                  <a:lnTo>
                    <a:pt x="692" y="654"/>
                  </a:lnTo>
                  <a:lnTo>
                    <a:pt x="684" y="661"/>
                  </a:lnTo>
                  <a:lnTo>
                    <a:pt x="678" y="670"/>
                  </a:lnTo>
                  <a:lnTo>
                    <a:pt x="674" y="680"/>
                  </a:lnTo>
                  <a:lnTo>
                    <a:pt x="674" y="680"/>
                  </a:lnTo>
                  <a:lnTo>
                    <a:pt x="671" y="690"/>
                  </a:lnTo>
                  <a:lnTo>
                    <a:pt x="670" y="699"/>
                  </a:lnTo>
                  <a:lnTo>
                    <a:pt x="671" y="707"/>
                  </a:lnTo>
                  <a:lnTo>
                    <a:pt x="672" y="715"/>
                  </a:lnTo>
                  <a:lnTo>
                    <a:pt x="675" y="723"/>
                  </a:lnTo>
                  <a:lnTo>
                    <a:pt x="678" y="731"/>
                  </a:lnTo>
                  <a:lnTo>
                    <a:pt x="686" y="745"/>
                  </a:lnTo>
                  <a:lnTo>
                    <a:pt x="696" y="760"/>
                  </a:lnTo>
                  <a:lnTo>
                    <a:pt x="704" y="774"/>
                  </a:lnTo>
                  <a:lnTo>
                    <a:pt x="709" y="782"/>
                  </a:lnTo>
                  <a:lnTo>
                    <a:pt x="712" y="789"/>
                  </a:lnTo>
                  <a:lnTo>
                    <a:pt x="714" y="798"/>
                  </a:lnTo>
                  <a:lnTo>
                    <a:pt x="716" y="806"/>
                  </a:lnTo>
                  <a:lnTo>
                    <a:pt x="716" y="806"/>
                  </a:lnTo>
                  <a:lnTo>
                    <a:pt x="715" y="818"/>
                  </a:lnTo>
                  <a:lnTo>
                    <a:pt x="713" y="828"/>
                  </a:lnTo>
                  <a:lnTo>
                    <a:pt x="709" y="838"/>
                  </a:lnTo>
                  <a:lnTo>
                    <a:pt x="702" y="847"/>
                  </a:lnTo>
                  <a:lnTo>
                    <a:pt x="694" y="856"/>
                  </a:lnTo>
                  <a:lnTo>
                    <a:pt x="685" y="864"/>
                  </a:lnTo>
                  <a:lnTo>
                    <a:pt x="676" y="871"/>
                  </a:lnTo>
                  <a:lnTo>
                    <a:pt x="665" y="879"/>
                  </a:lnTo>
                  <a:lnTo>
                    <a:pt x="643" y="893"/>
                  </a:lnTo>
                  <a:lnTo>
                    <a:pt x="623" y="908"/>
                  </a:lnTo>
                  <a:lnTo>
                    <a:pt x="614" y="917"/>
                  </a:lnTo>
                  <a:lnTo>
                    <a:pt x="606" y="925"/>
                  </a:lnTo>
                  <a:lnTo>
                    <a:pt x="599" y="934"/>
                  </a:lnTo>
                  <a:lnTo>
                    <a:pt x="593" y="944"/>
                  </a:lnTo>
                  <a:lnTo>
                    <a:pt x="593" y="944"/>
                  </a:lnTo>
                  <a:lnTo>
                    <a:pt x="590" y="953"/>
                  </a:lnTo>
                  <a:lnTo>
                    <a:pt x="588" y="963"/>
                  </a:lnTo>
                  <a:lnTo>
                    <a:pt x="586" y="971"/>
                  </a:lnTo>
                  <a:lnTo>
                    <a:pt x="586" y="981"/>
                  </a:lnTo>
                  <a:lnTo>
                    <a:pt x="586" y="1001"/>
                  </a:lnTo>
                  <a:lnTo>
                    <a:pt x="588" y="1020"/>
                  </a:lnTo>
                  <a:lnTo>
                    <a:pt x="594" y="1057"/>
                  </a:lnTo>
                  <a:lnTo>
                    <a:pt x="597" y="1076"/>
                  </a:lnTo>
                  <a:lnTo>
                    <a:pt x="599" y="1095"/>
                  </a:lnTo>
                  <a:lnTo>
                    <a:pt x="599" y="1095"/>
                  </a:lnTo>
                  <a:lnTo>
                    <a:pt x="599" y="1104"/>
                  </a:lnTo>
                  <a:lnTo>
                    <a:pt x="598" y="1111"/>
                  </a:lnTo>
                  <a:lnTo>
                    <a:pt x="596" y="1119"/>
                  </a:lnTo>
                  <a:lnTo>
                    <a:pt x="594" y="1127"/>
                  </a:lnTo>
                  <a:lnTo>
                    <a:pt x="589" y="1142"/>
                  </a:lnTo>
                  <a:lnTo>
                    <a:pt x="581" y="1156"/>
                  </a:lnTo>
                  <a:lnTo>
                    <a:pt x="572" y="1170"/>
                  </a:lnTo>
                  <a:lnTo>
                    <a:pt x="560" y="1184"/>
                  </a:lnTo>
                  <a:lnTo>
                    <a:pt x="548" y="1197"/>
                  </a:lnTo>
                  <a:lnTo>
                    <a:pt x="535" y="1210"/>
                  </a:lnTo>
                  <a:lnTo>
                    <a:pt x="507" y="1235"/>
                  </a:lnTo>
                  <a:lnTo>
                    <a:pt x="478" y="1259"/>
                  </a:lnTo>
                  <a:lnTo>
                    <a:pt x="452" y="1282"/>
                  </a:lnTo>
                  <a:lnTo>
                    <a:pt x="441" y="1295"/>
                  </a:lnTo>
                  <a:lnTo>
                    <a:pt x="430" y="1307"/>
                  </a:lnTo>
                  <a:lnTo>
                    <a:pt x="430" y="1307"/>
                  </a:lnTo>
                  <a:lnTo>
                    <a:pt x="406" y="1337"/>
                  </a:lnTo>
                  <a:lnTo>
                    <a:pt x="381" y="1367"/>
                  </a:lnTo>
                  <a:lnTo>
                    <a:pt x="367" y="1383"/>
                  </a:lnTo>
                  <a:lnTo>
                    <a:pt x="353" y="1398"/>
                  </a:lnTo>
                  <a:lnTo>
                    <a:pt x="339" y="1412"/>
                  </a:lnTo>
                  <a:lnTo>
                    <a:pt x="324" y="1425"/>
                  </a:lnTo>
                  <a:lnTo>
                    <a:pt x="308" y="1437"/>
                  </a:lnTo>
                  <a:lnTo>
                    <a:pt x="292" y="1447"/>
                  </a:lnTo>
                  <a:lnTo>
                    <a:pt x="276" y="1457"/>
                  </a:lnTo>
                  <a:lnTo>
                    <a:pt x="258" y="1463"/>
                  </a:lnTo>
                  <a:lnTo>
                    <a:pt x="239" y="1467"/>
                  </a:lnTo>
                  <a:lnTo>
                    <a:pt x="229" y="1469"/>
                  </a:lnTo>
                  <a:lnTo>
                    <a:pt x="220" y="1471"/>
                  </a:lnTo>
                  <a:lnTo>
                    <a:pt x="209" y="1471"/>
                  </a:lnTo>
                  <a:lnTo>
                    <a:pt x="200" y="1469"/>
                  </a:lnTo>
                  <a:lnTo>
                    <a:pt x="188" y="1468"/>
                  </a:lnTo>
                  <a:lnTo>
                    <a:pt x="178" y="1466"/>
                  </a:lnTo>
                  <a:lnTo>
                    <a:pt x="178" y="1466"/>
                  </a:lnTo>
                  <a:lnTo>
                    <a:pt x="173" y="1466"/>
                  </a:lnTo>
                  <a:lnTo>
                    <a:pt x="166" y="1467"/>
                  </a:lnTo>
                  <a:lnTo>
                    <a:pt x="162" y="1471"/>
                  </a:lnTo>
                  <a:lnTo>
                    <a:pt x="159" y="1475"/>
                  </a:lnTo>
                  <a:lnTo>
                    <a:pt x="157" y="1479"/>
                  </a:lnTo>
                  <a:lnTo>
                    <a:pt x="157" y="1482"/>
                  </a:lnTo>
                  <a:lnTo>
                    <a:pt x="158" y="1484"/>
                  </a:lnTo>
                  <a:lnTo>
                    <a:pt x="160" y="1486"/>
                  </a:lnTo>
                  <a:lnTo>
                    <a:pt x="162" y="1487"/>
                  </a:lnTo>
                  <a:lnTo>
                    <a:pt x="166" y="1488"/>
                  </a:lnTo>
                  <a:lnTo>
                    <a:pt x="166" y="1488"/>
                  </a:lnTo>
                  <a:lnTo>
                    <a:pt x="181" y="1492"/>
                  </a:lnTo>
                  <a:lnTo>
                    <a:pt x="196" y="1493"/>
                  </a:lnTo>
                  <a:lnTo>
                    <a:pt x="209" y="1494"/>
                  </a:lnTo>
                  <a:lnTo>
                    <a:pt x="223" y="1493"/>
                  </a:lnTo>
                  <a:lnTo>
                    <a:pt x="237" y="1492"/>
                  </a:lnTo>
                  <a:lnTo>
                    <a:pt x="249" y="1489"/>
                  </a:lnTo>
                  <a:lnTo>
                    <a:pt x="262" y="1486"/>
                  </a:lnTo>
                  <a:lnTo>
                    <a:pt x="273" y="1482"/>
                  </a:lnTo>
                  <a:lnTo>
                    <a:pt x="285" y="1477"/>
                  </a:lnTo>
                  <a:lnTo>
                    <a:pt x="297" y="1472"/>
                  </a:lnTo>
                  <a:lnTo>
                    <a:pt x="308" y="1465"/>
                  </a:lnTo>
                  <a:lnTo>
                    <a:pt x="319" y="1458"/>
                  </a:lnTo>
                  <a:lnTo>
                    <a:pt x="340" y="1443"/>
                  </a:lnTo>
                  <a:lnTo>
                    <a:pt x="359" y="1425"/>
                  </a:lnTo>
                  <a:lnTo>
                    <a:pt x="379" y="1406"/>
                  </a:lnTo>
                  <a:lnTo>
                    <a:pt x="396" y="1386"/>
                  </a:lnTo>
                  <a:lnTo>
                    <a:pt x="432" y="1344"/>
                  </a:lnTo>
                  <a:lnTo>
                    <a:pt x="468" y="1302"/>
                  </a:lnTo>
                  <a:lnTo>
                    <a:pt x="486" y="1283"/>
                  </a:lnTo>
                  <a:lnTo>
                    <a:pt x="504" y="1264"/>
                  </a:lnTo>
                  <a:lnTo>
                    <a:pt x="504" y="1264"/>
                  </a:lnTo>
                  <a:lnTo>
                    <a:pt x="524" y="1248"/>
                  </a:lnTo>
                  <a:lnTo>
                    <a:pt x="545" y="1231"/>
                  </a:lnTo>
                  <a:lnTo>
                    <a:pt x="566" y="1214"/>
                  </a:lnTo>
                  <a:lnTo>
                    <a:pt x="585" y="1197"/>
                  </a:lnTo>
                  <a:lnTo>
                    <a:pt x="594" y="1188"/>
                  </a:lnTo>
                  <a:lnTo>
                    <a:pt x="602" y="1178"/>
                  </a:lnTo>
                  <a:lnTo>
                    <a:pt x="610" y="1168"/>
                  </a:lnTo>
                  <a:lnTo>
                    <a:pt x="616" y="1157"/>
                  </a:lnTo>
                  <a:lnTo>
                    <a:pt x="621" y="1146"/>
                  </a:lnTo>
                  <a:lnTo>
                    <a:pt x="627" y="1134"/>
                  </a:lnTo>
                  <a:lnTo>
                    <a:pt x="629" y="1120"/>
                  </a:lnTo>
                  <a:lnTo>
                    <a:pt x="631" y="1106"/>
                  </a:lnTo>
                  <a:lnTo>
                    <a:pt x="631" y="1106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3"/>
            <p:cNvSpPr/>
            <p:nvPr/>
          </p:nvSpPr>
          <p:spPr>
            <a:xfrm>
              <a:off x="4246563" y="1068388"/>
              <a:ext cx="1000124" cy="782637"/>
            </a:xfrm>
            <a:custGeom>
              <a:rect b="b" l="l" r="r" t="t"/>
              <a:pathLst>
                <a:path extrusionOk="0" h="987" w="1259">
                  <a:moveTo>
                    <a:pt x="913" y="492"/>
                  </a:moveTo>
                  <a:lnTo>
                    <a:pt x="913" y="492"/>
                  </a:lnTo>
                  <a:lnTo>
                    <a:pt x="918" y="484"/>
                  </a:lnTo>
                  <a:lnTo>
                    <a:pt x="923" y="478"/>
                  </a:lnTo>
                  <a:lnTo>
                    <a:pt x="929" y="472"/>
                  </a:lnTo>
                  <a:lnTo>
                    <a:pt x="934" y="467"/>
                  </a:lnTo>
                  <a:lnTo>
                    <a:pt x="947" y="457"/>
                  </a:lnTo>
                  <a:lnTo>
                    <a:pt x="961" y="450"/>
                  </a:lnTo>
                  <a:lnTo>
                    <a:pt x="975" y="443"/>
                  </a:lnTo>
                  <a:lnTo>
                    <a:pt x="991" y="438"/>
                  </a:lnTo>
                  <a:lnTo>
                    <a:pt x="1024" y="430"/>
                  </a:lnTo>
                  <a:lnTo>
                    <a:pt x="1024" y="430"/>
                  </a:lnTo>
                  <a:lnTo>
                    <a:pt x="1057" y="420"/>
                  </a:lnTo>
                  <a:lnTo>
                    <a:pt x="1090" y="409"/>
                  </a:lnTo>
                  <a:lnTo>
                    <a:pt x="1107" y="402"/>
                  </a:lnTo>
                  <a:lnTo>
                    <a:pt x="1121" y="395"/>
                  </a:lnTo>
                  <a:lnTo>
                    <a:pt x="1137" y="388"/>
                  </a:lnTo>
                  <a:lnTo>
                    <a:pt x="1152" y="379"/>
                  </a:lnTo>
                  <a:lnTo>
                    <a:pt x="1166" y="370"/>
                  </a:lnTo>
                  <a:lnTo>
                    <a:pt x="1178" y="359"/>
                  </a:lnTo>
                  <a:lnTo>
                    <a:pt x="1191" y="348"/>
                  </a:lnTo>
                  <a:lnTo>
                    <a:pt x="1203" y="336"/>
                  </a:lnTo>
                  <a:lnTo>
                    <a:pt x="1214" y="322"/>
                  </a:lnTo>
                  <a:lnTo>
                    <a:pt x="1224" y="309"/>
                  </a:lnTo>
                  <a:lnTo>
                    <a:pt x="1234" y="293"/>
                  </a:lnTo>
                  <a:lnTo>
                    <a:pt x="1241" y="276"/>
                  </a:lnTo>
                  <a:lnTo>
                    <a:pt x="1241" y="276"/>
                  </a:lnTo>
                  <a:lnTo>
                    <a:pt x="1248" y="260"/>
                  </a:lnTo>
                  <a:lnTo>
                    <a:pt x="1253" y="245"/>
                  </a:lnTo>
                  <a:lnTo>
                    <a:pt x="1256" y="229"/>
                  </a:lnTo>
                  <a:lnTo>
                    <a:pt x="1258" y="213"/>
                  </a:lnTo>
                  <a:lnTo>
                    <a:pt x="1259" y="197"/>
                  </a:lnTo>
                  <a:lnTo>
                    <a:pt x="1258" y="183"/>
                  </a:lnTo>
                  <a:lnTo>
                    <a:pt x="1257" y="167"/>
                  </a:lnTo>
                  <a:lnTo>
                    <a:pt x="1254" y="152"/>
                  </a:lnTo>
                  <a:lnTo>
                    <a:pt x="1250" y="138"/>
                  </a:lnTo>
                  <a:lnTo>
                    <a:pt x="1244" y="123"/>
                  </a:lnTo>
                  <a:lnTo>
                    <a:pt x="1238" y="109"/>
                  </a:lnTo>
                  <a:lnTo>
                    <a:pt x="1231" y="95"/>
                  </a:lnTo>
                  <a:lnTo>
                    <a:pt x="1223" y="83"/>
                  </a:lnTo>
                  <a:lnTo>
                    <a:pt x="1214" y="71"/>
                  </a:lnTo>
                  <a:lnTo>
                    <a:pt x="1205" y="60"/>
                  </a:lnTo>
                  <a:lnTo>
                    <a:pt x="1194" y="49"/>
                  </a:lnTo>
                  <a:lnTo>
                    <a:pt x="1184" y="40"/>
                  </a:lnTo>
                  <a:lnTo>
                    <a:pt x="1172" y="31"/>
                  </a:lnTo>
                  <a:lnTo>
                    <a:pt x="1159" y="23"/>
                  </a:lnTo>
                  <a:lnTo>
                    <a:pt x="1147" y="17"/>
                  </a:lnTo>
                  <a:lnTo>
                    <a:pt x="1133" y="10"/>
                  </a:lnTo>
                  <a:lnTo>
                    <a:pt x="1119" y="6"/>
                  </a:lnTo>
                  <a:lnTo>
                    <a:pt x="1106" y="3"/>
                  </a:lnTo>
                  <a:lnTo>
                    <a:pt x="1091" y="1"/>
                  </a:lnTo>
                  <a:lnTo>
                    <a:pt x="1076" y="0"/>
                  </a:lnTo>
                  <a:lnTo>
                    <a:pt x="1062" y="1"/>
                  </a:lnTo>
                  <a:lnTo>
                    <a:pt x="1047" y="3"/>
                  </a:lnTo>
                  <a:lnTo>
                    <a:pt x="1031" y="7"/>
                  </a:lnTo>
                  <a:lnTo>
                    <a:pt x="1016" y="12"/>
                  </a:lnTo>
                  <a:lnTo>
                    <a:pt x="1002" y="19"/>
                  </a:lnTo>
                  <a:lnTo>
                    <a:pt x="986" y="28"/>
                  </a:lnTo>
                  <a:lnTo>
                    <a:pt x="971" y="39"/>
                  </a:lnTo>
                  <a:lnTo>
                    <a:pt x="971" y="39"/>
                  </a:lnTo>
                  <a:lnTo>
                    <a:pt x="959" y="49"/>
                  </a:lnTo>
                  <a:lnTo>
                    <a:pt x="947" y="62"/>
                  </a:lnTo>
                  <a:lnTo>
                    <a:pt x="938" y="74"/>
                  </a:lnTo>
                  <a:lnTo>
                    <a:pt x="929" y="89"/>
                  </a:lnTo>
                  <a:lnTo>
                    <a:pt x="929" y="89"/>
                  </a:lnTo>
                  <a:lnTo>
                    <a:pt x="926" y="95"/>
                  </a:lnTo>
                  <a:lnTo>
                    <a:pt x="924" y="102"/>
                  </a:lnTo>
                  <a:lnTo>
                    <a:pt x="922" y="108"/>
                  </a:lnTo>
                  <a:lnTo>
                    <a:pt x="919" y="113"/>
                  </a:lnTo>
                  <a:lnTo>
                    <a:pt x="919" y="113"/>
                  </a:lnTo>
                  <a:lnTo>
                    <a:pt x="917" y="123"/>
                  </a:lnTo>
                  <a:lnTo>
                    <a:pt x="913" y="131"/>
                  </a:lnTo>
                  <a:lnTo>
                    <a:pt x="909" y="139"/>
                  </a:lnTo>
                  <a:lnTo>
                    <a:pt x="904" y="145"/>
                  </a:lnTo>
                  <a:lnTo>
                    <a:pt x="897" y="150"/>
                  </a:lnTo>
                  <a:lnTo>
                    <a:pt x="889" y="154"/>
                  </a:lnTo>
                  <a:lnTo>
                    <a:pt x="880" y="157"/>
                  </a:lnTo>
                  <a:lnTo>
                    <a:pt x="869" y="160"/>
                  </a:lnTo>
                  <a:lnTo>
                    <a:pt x="869" y="160"/>
                  </a:lnTo>
                  <a:lnTo>
                    <a:pt x="862" y="168"/>
                  </a:lnTo>
                  <a:lnTo>
                    <a:pt x="856" y="174"/>
                  </a:lnTo>
                  <a:lnTo>
                    <a:pt x="848" y="180"/>
                  </a:lnTo>
                  <a:lnTo>
                    <a:pt x="841" y="183"/>
                  </a:lnTo>
                  <a:lnTo>
                    <a:pt x="834" y="185"/>
                  </a:lnTo>
                  <a:lnTo>
                    <a:pt x="826" y="185"/>
                  </a:lnTo>
                  <a:lnTo>
                    <a:pt x="819" y="183"/>
                  </a:lnTo>
                  <a:lnTo>
                    <a:pt x="810" y="180"/>
                  </a:lnTo>
                  <a:lnTo>
                    <a:pt x="810" y="180"/>
                  </a:lnTo>
                  <a:lnTo>
                    <a:pt x="796" y="176"/>
                  </a:lnTo>
                  <a:lnTo>
                    <a:pt x="781" y="173"/>
                  </a:lnTo>
                  <a:lnTo>
                    <a:pt x="753" y="165"/>
                  </a:lnTo>
                  <a:lnTo>
                    <a:pt x="739" y="162"/>
                  </a:lnTo>
                  <a:lnTo>
                    <a:pt x="724" y="160"/>
                  </a:lnTo>
                  <a:lnTo>
                    <a:pt x="708" y="160"/>
                  </a:lnTo>
                  <a:lnTo>
                    <a:pt x="701" y="161"/>
                  </a:lnTo>
                  <a:lnTo>
                    <a:pt x="693" y="162"/>
                  </a:lnTo>
                  <a:lnTo>
                    <a:pt x="693" y="162"/>
                  </a:lnTo>
                  <a:lnTo>
                    <a:pt x="678" y="167"/>
                  </a:lnTo>
                  <a:lnTo>
                    <a:pt x="664" y="173"/>
                  </a:lnTo>
                  <a:lnTo>
                    <a:pt x="653" y="181"/>
                  </a:lnTo>
                  <a:lnTo>
                    <a:pt x="641" y="189"/>
                  </a:lnTo>
                  <a:lnTo>
                    <a:pt x="633" y="198"/>
                  </a:lnTo>
                  <a:lnTo>
                    <a:pt x="624" y="210"/>
                  </a:lnTo>
                  <a:lnTo>
                    <a:pt x="618" y="221"/>
                  </a:lnTo>
                  <a:lnTo>
                    <a:pt x="614" y="233"/>
                  </a:lnTo>
                  <a:lnTo>
                    <a:pt x="610" y="246"/>
                  </a:lnTo>
                  <a:lnTo>
                    <a:pt x="609" y="258"/>
                  </a:lnTo>
                  <a:lnTo>
                    <a:pt x="608" y="272"/>
                  </a:lnTo>
                  <a:lnTo>
                    <a:pt x="609" y="286"/>
                  </a:lnTo>
                  <a:lnTo>
                    <a:pt x="612" y="298"/>
                  </a:lnTo>
                  <a:lnTo>
                    <a:pt x="616" y="312"/>
                  </a:lnTo>
                  <a:lnTo>
                    <a:pt x="622" y="325"/>
                  </a:lnTo>
                  <a:lnTo>
                    <a:pt x="630" y="337"/>
                  </a:lnTo>
                  <a:lnTo>
                    <a:pt x="630" y="337"/>
                  </a:lnTo>
                  <a:lnTo>
                    <a:pt x="616" y="340"/>
                  </a:lnTo>
                  <a:lnTo>
                    <a:pt x="602" y="341"/>
                  </a:lnTo>
                  <a:lnTo>
                    <a:pt x="587" y="340"/>
                  </a:lnTo>
                  <a:lnTo>
                    <a:pt x="571" y="339"/>
                  </a:lnTo>
                  <a:lnTo>
                    <a:pt x="539" y="335"/>
                  </a:lnTo>
                  <a:lnTo>
                    <a:pt x="507" y="331"/>
                  </a:lnTo>
                  <a:lnTo>
                    <a:pt x="491" y="330"/>
                  </a:lnTo>
                  <a:lnTo>
                    <a:pt x="475" y="330"/>
                  </a:lnTo>
                  <a:lnTo>
                    <a:pt x="460" y="332"/>
                  </a:lnTo>
                  <a:lnTo>
                    <a:pt x="447" y="335"/>
                  </a:lnTo>
                  <a:lnTo>
                    <a:pt x="433" y="340"/>
                  </a:lnTo>
                  <a:lnTo>
                    <a:pt x="427" y="344"/>
                  </a:lnTo>
                  <a:lnTo>
                    <a:pt x="420" y="348"/>
                  </a:lnTo>
                  <a:lnTo>
                    <a:pt x="415" y="353"/>
                  </a:lnTo>
                  <a:lnTo>
                    <a:pt x="410" y="358"/>
                  </a:lnTo>
                  <a:lnTo>
                    <a:pt x="405" y="365"/>
                  </a:lnTo>
                  <a:lnTo>
                    <a:pt x="401" y="372"/>
                  </a:lnTo>
                  <a:lnTo>
                    <a:pt x="401" y="372"/>
                  </a:lnTo>
                  <a:lnTo>
                    <a:pt x="397" y="378"/>
                  </a:lnTo>
                  <a:lnTo>
                    <a:pt x="395" y="385"/>
                  </a:lnTo>
                  <a:lnTo>
                    <a:pt x="393" y="391"/>
                  </a:lnTo>
                  <a:lnTo>
                    <a:pt x="392" y="397"/>
                  </a:lnTo>
                  <a:lnTo>
                    <a:pt x="392" y="410"/>
                  </a:lnTo>
                  <a:lnTo>
                    <a:pt x="393" y="422"/>
                  </a:lnTo>
                  <a:lnTo>
                    <a:pt x="393" y="422"/>
                  </a:lnTo>
                  <a:lnTo>
                    <a:pt x="393" y="433"/>
                  </a:lnTo>
                  <a:lnTo>
                    <a:pt x="393" y="442"/>
                  </a:lnTo>
                  <a:lnTo>
                    <a:pt x="392" y="452"/>
                  </a:lnTo>
                  <a:lnTo>
                    <a:pt x="390" y="461"/>
                  </a:lnTo>
                  <a:lnTo>
                    <a:pt x="388" y="470"/>
                  </a:lnTo>
                  <a:lnTo>
                    <a:pt x="385" y="478"/>
                  </a:lnTo>
                  <a:lnTo>
                    <a:pt x="382" y="485"/>
                  </a:lnTo>
                  <a:lnTo>
                    <a:pt x="376" y="493"/>
                  </a:lnTo>
                  <a:lnTo>
                    <a:pt x="372" y="499"/>
                  </a:lnTo>
                  <a:lnTo>
                    <a:pt x="366" y="505"/>
                  </a:lnTo>
                  <a:lnTo>
                    <a:pt x="360" y="512"/>
                  </a:lnTo>
                  <a:lnTo>
                    <a:pt x="352" y="517"/>
                  </a:lnTo>
                  <a:lnTo>
                    <a:pt x="345" y="522"/>
                  </a:lnTo>
                  <a:lnTo>
                    <a:pt x="336" y="526"/>
                  </a:lnTo>
                  <a:lnTo>
                    <a:pt x="327" y="531"/>
                  </a:lnTo>
                  <a:lnTo>
                    <a:pt x="316" y="534"/>
                  </a:lnTo>
                  <a:lnTo>
                    <a:pt x="316" y="534"/>
                  </a:lnTo>
                  <a:lnTo>
                    <a:pt x="285" y="542"/>
                  </a:lnTo>
                  <a:lnTo>
                    <a:pt x="269" y="546"/>
                  </a:lnTo>
                  <a:lnTo>
                    <a:pt x="253" y="552"/>
                  </a:lnTo>
                  <a:lnTo>
                    <a:pt x="238" y="558"/>
                  </a:lnTo>
                  <a:lnTo>
                    <a:pt x="224" y="565"/>
                  </a:lnTo>
                  <a:lnTo>
                    <a:pt x="217" y="570"/>
                  </a:lnTo>
                  <a:lnTo>
                    <a:pt x="210" y="575"/>
                  </a:lnTo>
                  <a:lnTo>
                    <a:pt x="204" y="580"/>
                  </a:lnTo>
                  <a:lnTo>
                    <a:pt x="198" y="586"/>
                  </a:lnTo>
                  <a:lnTo>
                    <a:pt x="198" y="586"/>
                  </a:lnTo>
                  <a:lnTo>
                    <a:pt x="193" y="593"/>
                  </a:lnTo>
                  <a:lnTo>
                    <a:pt x="189" y="599"/>
                  </a:lnTo>
                  <a:lnTo>
                    <a:pt x="186" y="605"/>
                  </a:lnTo>
                  <a:lnTo>
                    <a:pt x="183" y="612"/>
                  </a:lnTo>
                  <a:lnTo>
                    <a:pt x="180" y="624"/>
                  </a:lnTo>
                  <a:lnTo>
                    <a:pt x="179" y="638"/>
                  </a:lnTo>
                  <a:lnTo>
                    <a:pt x="176" y="665"/>
                  </a:lnTo>
                  <a:lnTo>
                    <a:pt x="174" y="680"/>
                  </a:lnTo>
                  <a:lnTo>
                    <a:pt x="170" y="694"/>
                  </a:lnTo>
                  <a:lnTo>
                    <a:pt x="170" y="694"/>
                  </a:lnTo>
                  <a:lnTo>
                    <a:pt x="164" y="706"/>
                  </a:lnTo>
                  <a:lnTo>
                    <a:pt x="158" y="718"/>
                  </a:lnTo>
                  <a:lnTo>
                    <a:pt x="150" y="726"/>
                  </a:lnTo>
                  <a:lnTo>
                    <a:pt x="142" y="735"/>
                  </a:lnTo>
                  <a:lnTo>
                    <a:pt x="133" y="741"/>
                  </a:lnTo>
                  <a:lnTo>
                    <a:pt x="123" y="746"/>
                  </a:lnTo>
                  <a:lnTo>
                    <a:pt x="114" y="750"/>
                  </a:lnTo>
                  <a:lnTo>
                    <a:pt x="103" y="755"/>
                  </a:lnTo>
                  <a:lnTo>
                    <a:pt x="82" y="761"/>
                  </a:lnTo>
                  <a:lnTo>
                    <a:pt x="60" y="768"/>
                  </a:lnTo>
                  <a:lnTo>
                    <a:pt x="49" y="773"/>
                  </a:lnTo>
                  <a:lnTo>
                    <a:pt x="40" y="779"/>
                  </a:lnTo>
                  <a:lnTo>
                    <a:pt x="30" y="785"/>
                  </a:lnTo>
                  <a:lnTo>
                    <a:pt x="20" y="792"/>
                  </a:lnTo>
                  <a:lnTo>
                    <a:pt x="20" y="792"/>
                  </a:lnTo>
                  <a:lnTo>
                    <a:pt x="15" y="798"/>
                  </a:lnTo>
                  <a:lnTo>
                    <a:pt x="11" y="804"/>
                  </a:lnTo>
                  <a:lnTo>
                    <a:pt x="6" y="810"/>
                  </a:lnTo>
                  <a:lnTo>
                    <a:pt x="4" y="817"/>
                  </a:lnTo>
                  <a:lnTo>
                    <a:pt x="2" y="823"/>
                  </a:lnTo>
                  <a:lnTo>
                    <a:pt x="1" y="830"/>
                  </a:lnTo>
                  <a:lnTo>
                    <a:pt x="0" y="836"/>
                  </a:lnTo>
                  <a:lnTo>
                    <a:pt x="0" y="844"/>
                  </a:lnTo>
                  <a:lnTo>
                    <a:pt x="1" y="850"/>
                  </a:lnTo>
                  <a:lnTo>
                    <a:pt x="3" y="856"/>
                  </a:lnTo>
                  <a:lnTo>
                    <a:pt x="5" y="862"/>
                  </a:lnTo>
                  <a:lnTo>
                    <a:pt x="9" y="868"/>
                  </a:lnTo>
                  <a:lnTo>
                    <a:pt x="13" y="872"/>
                  </a:lnTo>
                  <a:lnTo>
                    <a:pt x="17" y="876"/>
                  </a:lnTo>
                  <a:lnTo>
                    <a:pt x="22" y="881"/>
                  </a:lnTo>
                  <a:lnTo>
                    <a:pt x="28" y="883"/>
                  </a:lnTo>
                  <a:lnTo>
                    <a:pt x="28" y="883"/>
                  </a:lnTo>
                  <a:lnTo>
                    <a:pt x="30" y="900"/>
                  </a:lnTo>
                  <a:lnTo>
                    <a:pt x="33" y="914"/>
                  </a:lnTo>
                  <a:lnTo>
                    <a:pt x="37" y="928"/>
                  </a:lnTo>
                  <a:lnTo>
                    <a:pt x="44" y="940"/>
                  </a:lnTo>
                  <a:lnTo>
                    <a:pt x="53" y="950"/>
                  </a:lnTo>
                  <a:lnTo>
                    <a:pt x="63" y="958"/>
                  </a:lnTo>
                  <a:lnTo>
                    <a:pt x="75" y="966"/>
                  </a:lnTo>
                  <a:lnTo>
                    <a:pt x="87" y="972"/>
                  </a:lnTo>
                  <a:lnTo>
                    <a:pt x="100" y="977"/>
                  </a:lnTo>
                  <a:lnTo>
                    <a:pt x="115" y="980"/>
                  </a:lnTo>
                  <a:lnTo>
                    <a:pt x="129" y="984"/>
                  </a:lnTo>
                  <a:lnTo>
                    <a:pt x="144" y="985"/>
                  </a:lnTo>
                  <a:lnTo>
                    <a:pt x="159" y="985"/>
                  </a:lnTo>
                  <a:lnTo>
                    <a:pt x="174" y="984"/>
                  </a:lnTo>
                  <a:lnTo>
                    <a:pt x="188" y="983"/>
                  </a:lnTo>
                  <a:lnTo>
                    <a:pt x="202" y="979"/>
                  </a:lnTo>
                  <a:lnTo>
                    <a:pt x="202" y="979"/>
                  </a:lnTo>
                  <a:lnTo>
                    <a:pt x="225" y="973"/>
                  </a:lnTo>
                  <a:lnTo>
                    <a:pt x="248" y="966"/>
                  </a:lnTo>
                  <a:lnTo>
                    <a:pt x="271" y="959"/>
                  </a:lnTo>
                  <a:lnTo>
                    <a:pt x="293" y="953"/>
                  </a:lnTo>
                  <a:lnTo>
                    <a:pt x="316" y="948"/>
                  </a:lnTo>
                  <a:lnTo>
                    <a:pt x="328" y="947"/>
                  </a:lnTo>
                  <a:lnTo>
                    <a:pt x="340" y="946"/>
                  </a:lnTo>
                  <a:lnTo>
                    <a:pt x="351" y="946"/>
                  </a:lnTo>
                  <a:lnTo>
                    <a:pt x="364" y="947"/>
                  </a:lnTo>
                  <a:lnTo>
                    <a:pt x="376" y="948"/>
                  </a:lnTo>
                  <a:lnTo>
                    <a:pt x="389" y="951"/>
                  </a:lnTo>
                  <a:lnTo>
                    <a:pt x="389" y="951"/>
                  </a:lnTo>
                  <a:lnTo>
                    <a:pt x="404" y="956"/>
                  </a:lnTo>
                  <a:lnTo>
                    <a:pt x="419" y="962"/>
                  </a:lnTo>
                  <a:lnTo>
                    <a:pt x="450" y="973"/>
                  </a:lnTo>
                  <a:lnTo>
                    <a:pt x="465" y="978"/>
                  </a:lnTo>
                  <a:lnTo>
                    <a:pt x="480" y="983"/>
                  </a:lnTo>
                  <a:lnTo>
                    <a:pt x="496" y="985"/>
                  </a:lnTo>
                  <a:lnTo>
                    <a:pt x="513" y="987"/>
                  </a:lnTo>
                  <a:lnTo>
                    <a:pt x="513" y="987"/>
                  </a:lnTo>
                  <a:lnTo>
                    <a:pt x="529" y="986"/>
                  </a:lnTo>
                  <a:lnTo>
                    <a:pt x="543" y="984"/>
                  </a:lnTo>
                  <a:lnTo>
                    <a:pt x="556" y="980"/>
                  </a:lnTo>
                  <a:lnTo>
                    <a:pt x="568" y="974"/>
                  </a:lnTo>
                  <a:lnTo>
                    <a:pt x="578" y="968"/>
                  </a:lnTo>
                  <a:lnTo>
                    <a:pt x="588" y="961"/>
                  </a:lnTo>
                  <a:lnTo>
                    <a:pt x="596" y="951"/>
                  </a:lnTo>
                  <a:lnTo>
                    <a:pt x="603" y="942"/>
                  </a:lnTo>
                  <a:lnTo>
                    <a:pt x="610" y="930"/>
                  </a:lnTo>
                  <a:lnTo>
                    <a:pt x="615" y="920"/>
                  </a:lnTo>
                  <a:lnTo>
                    <a:pt x="621" y="907"/>
                  </a:lnTo>
                  <a:lnTo>
                    <a:pt x="625" y="894"/>
                  </a:lnTo>
                  <a:lnTo>
                    <a:pt x="634" y="869"/>
                  </a:lnTo>
                  <a:lnTo>
                    <a:pt x="642" y="843"/>
                  </a:lnTo>
                  <a:lnTo>
                    <a:pt x="642" y="843"/>
                  </a:lnTo>
                  <a:lnTo>
                    <a:pt x="648" y="829"/>
                  </a:lnTo>
                  <a:lnTo>
                    <a:pt x="652" y="817"/>
                  </a:lnTo>
                  <a:lnTo>
                    <a:pt x="658" y="805"/>
                  </a:lnTo>
                  <a:lnTo>
                    <a:pt x="663" y="796"/>
                  </a:lnTo>
                  <a:lnTo>
                    <a:pt x="670" y="786"/>
                  </a:lnTo>
                  <a:lnTo>
                    <a:pt x="677" y="779"/>
                  </a:lnTo>
                  <a:lnTo>
                    <a:pt x="684" y="771"/>
                  </a:lnTo>
                  <a:lnTo>
                    <a:pt x="693" y="765"/>
                  </a:lnTo>
                  <a:lnTo>
                    <a:pt x="701" y="759"/>
                  </a:lnTo>
                  <a:lnTo>
                    <a:pt x="711" y="753"/>
                  </a:lnTo>
                  <a:lnTo>
                    <a:pt x="720" y="749"/>
                  </a:lnTo>
                  <a:lnTo>
                    <a:pt x="731" y="745"/>
                  </a:lnTo>
                  <a:lnTo>
                    <a:pt x="753" y="738"/>
                  </a:lnTo>
                  <a:lnTo>
                    <a:pt x="779" y="731"/>
                  </a:lnTo>
                  <a:lnTo>
                    <a:pt x="779" y="731"/>
                  </a:lnTo>
                  <a:lnTo>
                    <a:pt x="804" y="724"/>
                  </a:lnTo>
                  <a:lnTo>
                    <a:pt x="817" y="721"/>
                  </a:lnTo>
                  <a:lnTo>
                    <a:pt x="829" y="716"/>
                  </a:lnTo>
                  <a:lnTo>
                    <a:pt x="842" y="710"/>
                  </a:lnTo>
                  <a:lnTo>
                    <a:pt x="853" y="704"/>
                  </a:lnTo>
                  <a:lnTo>
                    <a:pt x="864" y="697"/>
                  </a:lnTo>
                  <a:lnTo>
                    <a:pt x="873" y="687"/>
                  </a:lnTo>
                  <a:lnTo>
                    <a:pt x="873" y="687"/>
                  </a:lnTo>
                  <a:lnTo>
                    <a:pt x="882" y="677"/>
                  </a:lnTo>
                  <a:lnTo>
                    <a:pt x="888" y="665"/>
                  </a:lnTo>
                  <a:lnTo>
                    <a:pt x="893" y="654"/>
                  </a:lnTo>
                  <a:lnTo>
                    <a:pt x="897" y="641"/>
                  </a:lnTo>
                  <a:lnTo>
                    <a:pt x="899" y="628"/>
                  </a:lnTo>
                  <a:lnTo>
                    <a:pt x="900" y="616"/>
                  </a:lnTo>
                  <a:lnTo>
                    <a:pt x="900" y="589"/>
                  </a:lnTo>
                  <a:lnTo>
                    <a:pt x="900" y="589"/>
                  </a:lnTo>
                  <a:lnTo>
                    <a:pt x="900" y="563"/>
                  </a:lnTo>
                  <a:lnTo>
                    <a:pt x="899" y="552"/>
                  </a:lnTo>
                  <a:lnTo>
                    <a:pt x="900" y="539"/>
                  </a:lnTo>
                  <a:lnTo>
                    <a:pt x="901" y="527"/>
                  </a:lnTo>
                  <a:lnTo>
                    <a:pt x="903" y="516"/>
                  </a:lnTo>
                  <a:lnTo>
                    <a:pt x="907" y="503"/>
                  </a:lnTo>
                  <a:lnTo>
                    <a:pt x="913" y="492"/>
                  </a:lnTo>
                  <a:lnTo>
                    <a:pt x="913" y="492"/>
                  </a:lnTo>
                  <a:close/>
                  <a:moveTo>
                    <a:pt x="774" y="705"/>
                  </a:moveTo>
                  <a:lnTo>
                    <a:pt x="774" y="705"/>
                  </a:lnTo>
                  <a:lnTo>
                    <a:pt x="749" y="711"/>
                  </a:lnTo>
                  <a:lnTo>
                    <a:pt x="725" y="718"/>
                  </a:lnTo>
                  <a:lnTo>
                    <a:pt x="702" y="725"/>
                  </a:lnTo>
                  <a:lnTo>
                    <a:pt x="692" y="729"/>
                  </a:lnTo>
                  <a:lnTo>
                    <a:pt x="682" y="735"/>
                  </a:lnTo>
                  <a:lnTo>
                    <a:pt x="672" y="740"/>
                  </a:lnTo>
                  <a:lnTo>
                    <a:pt x="662" y="746"/>
                  </a:lnTo>
                  <a:lnTo>
                    <a:pt x="654" y="753"/>
                  </a:lnTo>
                  <a:lnTo>
                    <a:pt x="645" y="761"/>
                  </a:lnTo>
                  <a:lnTo>
                    <a:pt x="638" y="770"/>
                  </a:lnTo>
                  <a:lnTo>
                    <a:pt x="631" y="781"/>
                  </a:lnTo>
                  <a:lnTo>
                    <a:pt x="623" y="791"/>
                  </a:lnTo>
                  <a:lnTo>
                    <a:pt x="618" y="804"/>
                  </a:lnTo>
                  <a:lnTo>
                    <a:pt x="618" y="804"/>
                  </a:lnTo>
                  <a:lnTo>
                    <a:pt x="613" y="817"/>
                  </a:lnTo>
                  <a:lnTo>
                    <a:pt x="609" y="830"/>
                  </a:lnTo>
                  <a:lnTo>
                    <a:pt x="601" y="858"/>
                  </a:lnTo>
                  <a:lnTo>
                    <a:pt x="593" y="885"/>
                  </a:lnTo>
                  <a:lnTo>
                    <a:pt x="589" y="899"/>
                  </a:lnTo>
                  <a:lnTo>
                    <a:pt x="582" y="911"/>
                  </a:lnTo>
                  <a:lnTo>
                    <a:pt x="577" y="923"/>
                  </a:lnTo>
                  <a:lnTo>
                    <a:pt x="570" y="933"/>
                  </a:lnTo>
                  <a:lnTo>
                    <a:pt x="561" y="942"/>
                  </a:lnTo>
                  <a:lnTo>
                    <a:pt x="551" y="949"/>
                  </a:lnTo>
                  <a:lnTo>
                    <a:pt x="546" y="952"/>
                  </a:lnTo>
                  <a:lnTo>
                    <a:pt x="539" y="954"/>
                  </a:lnTo>
                  <a:lnTo>
                    <a:pt x="533" y="956"/>
                  </a:lnTo>
                  <a:lnTo>
                    <a:pt x="527" y="957"/>
                  </a:lnTo>
                  <a:lnTo>
                    <a:pt x="519" y="957"/>
                  </a:lnTo>
                  <a:lnTo>
                    <a:pt x="511" y="957"/>
                  </a:lnTo>
                  <a:lnTo>
                    <a:pt x="502" y="957"/>
                  </a:lnTo>
                  <a:lnTo>
                    <a:pt x="493" y="955"/>
                  </a:lnTo>
                  <a:lnTo>
                    <a:pt x="493" y="955"/>
                  </a:lnTo>
                  <a:lnTo>
                    <a:pt x="479" y="952"/>
                  </a:lnTo>
                  <a:lnTo>
                    <a:pt x="465" y="948"/>
                  </a:lnTo>
                  <a:lnTo>
                    <a:pt x="437" y="936"/>
                  </a:lnTo>
                  <a:lnTo>
                    <a:pt x="410" y="926"/>
                  </a:lnTo>
                  <a:lnTo>
                    <a:pt x="395" y="922"/>
                  </a:lnTo>
                  <a:lnTo>
                    <a:pt x="382" y="917"/>
                  </a:lnTo>
                  <a:lnTo>
                    <a:pt x="382" y="917"/>
                  </a:lnTo>
                  <a:lnTo>
                    <a:pt x="374" y="916"/>
                  </a:lnTo>
                  <a:lnTo>
                    <a:pt x="366" y="916"/>
                  </a:lnTo>
                  <a:lnTo>
                    <a:pt x="347" y="916"/>
                  </a:lnTo>
                  <a:lnTo>
                    <a:pt x="327" y="920"/>
                  </a:lnTo>
                  <a:lnTo>
                    <a:pt x="304" y="924"/>
                  </a:lnTo>
                  <a:lnTo>
                    <a:pt x="257" y="933"/>
                  </a:lnTo>
                  <a:lnTo>
                    <a:pt x="231" y="937"/>
                  </a:lnTo>
                  <a:lnTo>
                    <a:pt x="207" y="942"/>
                  </a:lnTo>
                  <a:lnTo>
                    <a:pt x="183" y="945"/>
                  </a:lnTo>
                  <a:lnTo>
                    <a:pt x="161" y="947"/>
                  </a:lnTo>
                  <a:lnTo>
                    <a:pt x="140" y="946"/>
                  </a:lnTo>
                  <a:lnTo>
                    <a:pt x="130" y="945"/>
                  </a:lnTo>
                  <a:lnTo>
                    <a:pt x="121" y="943"/>
                  </a:lnTo>
                  <a:lnTo>
                    <a:pt x="114" y="941"/>
                  </a:lnTo>
                  <a:lnTo>
                    <a:pt x="105" y="936"/>
                  </a:lnTo>
                  <a:lnTo>
                    <a:pt x="99" y="932"/>
                  </a:lnTo>
                  <a:lnTo>
                    <a:pt x="93" y="927"/>
                  </a:lnTo>
                  <a:lnTo>
                    <a:pt x="88" y="921"/>
                  </a:lnTo>
                  <a:lnTo>
                    <a:pt x="84" y="913"/>
                  </a:lnTo>
                  <a:lnTo>
                    <a:pt x="81" y="904"/>
                  </a:lnTo>
                  <a:lnTo>
                    <a:pt x="80" y="894"/>
                  </a:lnTo>
                  <a:lnTo>
                    <a:pt x="80" y="894"/>
                  </a:lnTo>
                  <a:lnTo>
                    <a:pt x="105" y="890"/>
                  </a:lnTo>
                  <a:lnTo>
                    <a:pt x="130" y="884"/>
                  </a:lnTo>
                  <a:lnTo>
                    <a:pt x="157" y="877"/>
                  </a:lnTo>
                  <a:lnTo>
                    <a:pt x="182" y="869"/>
                  </a:lnTo>
                  <a:lnTo>
                    <a:pt x="207" y="861"/>
                  </a:lnTo>
                  <a:lnTo>
                    <a:pt x="231" y="852"/>
                  </a:lnTo>
                  <a:lnTo>
                    <a:pt x="280" y="833"/>
                  </a:lnTo>
                  <a:lnTo>
                    <a:pt x="280" y="833"/>
                  </a:lnTo>
                  <a:lnTo>
                    <a:pt x="308" y="821"/>
                  </a:lnTo>
                  <a:lnTo>
                    <a:pt x="336" y="808"/>
                  </a:lnTo>
                  <a:lnTo>
                    <a:pt x="365" y="794"/>
                  </a:lnTo>
                  <a:lnTo>
                    <a:pt x="393" y="781"/>
                  </a:lnTo>
                  <a:lnTo>
                    <a:pt x="420" y="766"/>
                  </a:lnTo>
                  <a:lnTo>
                    <a:pt x="448" y="750"/>
                  </a:lnTo>
                  <a:lnTo>
                    <a:pt x="475" y="733"/>
                  </a:lnTo>
                  <a:lnTo>
                    <a:pt x="500" y="717"/>
                  </a:lnTo>
                  <a:lnTo>
                    <a:pt x="500" y="717"/>
                  </a:lnTo>
                  <a:lnTo>
                    <a:pt x="526" y="699"/>
                  </a:lnTo>
                  <a:lnTo>
                    <a:pt x="551" y="681"/>
                  </a:lnTo>
                  <a:lnTo>
                    <a:pt x="575" y="663"/>
                  </a:lnTo>
                  <a:lnTo>
                    <a:pt x="598" y="644"/>
                  </a:lnTo>
                  <a:lnTo>
                    <a:pt x="621" y="624"/>
                  </a:lnTo>
                  <a:lnTo>
                    <a:pt x="644" y="604"/>
                  </a:lnTo>
                  <a:lnTo>
                    <a:pt x="666" y="583"/>
                  </a:lnTo>
                  <a:lnTo>
                    <a:pt x="688" y="562"/>
                  </a:lnTo>
                  <a:lnTo>
                    <a:pt x="688" y="562"/>
                  </a:lnTo>
                  <a:lnTo>
                    <a:pt x="710" y="541"/>
                  </a:lnTo>
                  <a:lnTo>
                    <a:pt x="731" y="519"/>
                  </a:lnTo>
                  <a:lnTo>
                    <a:pt x="750" y="496"/>
                  </a:lnTo>
                  <a:lnTo>
                    <a:pt x="769" y="473"/>
                  </a:lnTo>
                  <a:lnTo>
                    <a:pt x="769" y="473"/>
                  </a:lnTo>
                  <a:lnTo>
                    <a:pt x="789" y="450"/>
                  </a:lnTo>
                  <a:lnTo>
                    <a:pt x="809" y="424"/>
                  </a:lnTo>
                  <a:lnTo>
                    <a:pt x="819" y="411"/>
                  </a:lnTo>
                  <a:lnTo>
                    <a:pt x="827" y="398"/>
                  </a:lnTo>
                  <a:lnTo>
                    <a:pt x="834" y="383"/>
                  </a:lnTo>
                  <a:lnTo>
                    <a:pt x="840" y="370"/>
                  </a:lnTo>
                  <a:lnTo>
                    <a:pt x="840" y="370"/>
                  </a:lnTo>
                  <a:lnTo>
                    <a:pt x="840" y="367"/>
                  </a:lnTo>
                  <a:lnTo>
                    <a:pt x="840" y="363"/>
                  </a:lnTo>
                  <a:lnTo>
                    <a:pt x="839" y="361"/>
                  </a:lnTo>
                  <a:lnTo>
                    <a:pt x="838" y="359"/>
                  </a:lnTo>
                  <a:lnTo>
                    <a:pt x="834" y="356"/>
                  </a:lnTo>
                  <a:lnTo>
                    <a:pt x="827" y="355"/>
                  </a:lnTo>
                  <a:lnTo>
                    <a:pt x="821" y="355"/>
                  </a:lnTo>
                  <a:lnTo>
                    <a:pt x="815" y="355"/>
                  </a:lnTo>
                  <a:lnTo>
                    <a:pt x="808" y="357"/>
                  </a:lnTo>
                  <a:lnTo>
                    <a:pt x="804" y="359"/>
                  </a:lnTo>
                  <a:lnTo>
                    <a:pt x="804" y="359"/>
                  </a:lnTo>
                  <a:lnTo>
                    <a:pt x="795" y="369"/>
                  </a:lnTo>
                  <a:lnTo>
                    <a:pt x="786" y="379"/>
                  </a:lnTo>
                  <a:lnTo>
                    <a:pt x="769" y="400"/>
                  </a:lnTo>
                  <a:lnTo>
                    <a:pt x="754" y="421"/>
                  </a:lnTo>
                  <a:lnTo>
                    <a:pt x="737" y="443"/>
                  </a:lnTo>
                  <a:lnTo>
                    <a:pt x="737" y="443"/>
                  </a:lnTo>
                  <a:lnTo>
                    <a:pt x="718" y="467"/>
                  </a:lnTo>
                  <a:lnTo>
                    <a:pt x="698" y="491"/>
                  </a:lnTo>
                  <a:lnTo>
                    <a:pt x="677" y="514"/>
                  </a:lnTo>
                  <a:lnTo>
                    <a:pt x="655" y="536"/>
                  </a:lnTo>
                  <a:lnTo>
                    <a:pt x="655" y="536"/>
                  </a:lnTo>
                  <a:lnTo>
                    <a:pt x="634" y="558"/>
                  </a:lnTo>
                  <a:lnTo>
                    <a:pt x="611" y="579"/>
                  </a:lnTo>
                  <a:lnTo>
                    <a:pt x="589" y="599"/>
                  </a:lnTo>
                  <a:lnTo>
                    <a:pt x="564" y="619"/>
                  </a:lnTo>
                  <a:lnTo>
                    <a:pt x="541" y="639"/>
                  </a:lnTo>
                  <a:lnTo>
                    <a:pt x="517" y="658"/>
                  </a:lnTo>
                  <a:lnTo>
                    <a:pt x="492" y="676"/>
                  </a:lnTo>
                  <a:lnTo>
                    <a:pt x="467" y="694"/>
                  </a:lnTo>
                  <a:lnTo>
                    <a:pt x="467" y="694"/>
                  </a:lnTo>
                  <a:lnTo>
                    <a:pt x="418" y="725"/>
                  </a:lnTo>
                  <a:lnTo>
                    <a:pt x="370" y="755"/>
                  </a:lnTo>
                  <a:lnTo>
                    <a:pt x="345" y="768"/>
                  </a:lnTo>
                  <a:lnTo>
                    <a:pt x="320" y="782"/>
                  </a:lnTo>
                  <a:lnTo>
                    <a:pt x="293" y="794"/>
                  </a:lnTo>
                  <a:lnTo>
                    <a:pt x="267" y="806"/>
                  </a:lnTo>
                  <a:lnTo>
                    <a:pt x="267" y="806"/>
                  </a:lnTo>
                  <a:lnTo>
                    <a:pt x="244" y="817"/>
                  </a:lnTo>
                  <a:lnTo>
                    <a:pt x="221" y="825"/>
                  </a:lnTo>
                  <a:lnTo>
                    <a:pt x="174" y="842"/>
                  </a:lnTo>
                  <a:lnTo>
                    <a:pt x="125" y="856"/>
                  </a:lnTo>
                  <a:lnTo>
                    <a:pt x="78" y="872"/>
                  </a:lnTo>
                  <a:lnTo>
                    <a:pt x="78" y="872"/>
                  </a:lnTo>
                  <a:lnTo>
                    <a:pt x="76" y="869"/>
                  </a:lnTo>
                  <a:lnTo>
                    <a:pt x="73" y="866"/>
                  </a:lnTo>
                  <a:lnTo>
                    <a:pt x="68" y="864"/>
                  </a:lnTo>
                  <a:lnTo>
                    <a:pt x="63" y="862"/>
                  </a:lnTo>
                  <a:lnTo>
                    <a:pt x="58" y="862"/>
                  </a:lnTo>
                  <a:lnTo>
                    <a:pt x="52" y="863"/>
                  </a:lnTo>
                  <a:lnTo>
                    <a:pt x="46" y="864"/>
                  </a:lnTo>
                  <a:lnTo>
                    <a:pt x="40" y="866"/>
                  </a:lnTo>
                  <a:lnTo>
                    <a:pt x="40" y="866"/>
                  </a:lnTo>
                  <a:lnTo>
                    <a:pt x="35" y="862"/>
                  </a:lnTo>
                  <a:lnTo>
                    <a:pt x="30" y="856"/>
                  </a:lnTo>
                  <a:lnTo>
                    <a:pt x="25" y="851"/>
                  </a:lnTo>
                  <a:lnTo>
                    <a:pt x="22" y="847"/>
                  </a:lnTo>
                  <a:lnTo>
                    <a:pt x="21" y="842"/>
                  </a:lnTo>
                  <a:lnTo>
                    <a:pt x="20" y="836"/>
                  </a:lnTo>
                  <a:lnTo>
                    <a:pt x="21" y="831"/>
                  </a:lnTo>
                  <a:lnTo>
                    <a:pt x="22" y="827"/>
                  </a:lnTo>
                  <a:lnTo>
                    <a:pt x="25" y="822"/>
                  </a:lnTo>
                  <a:lnTo>
                    <a:pt x="30" y="817"/>
                  </a:lnTo>
                  <a:lnTo>
                    <a:pt x="35" y="811"/>
                  </a:lnTo>
                  <a:lnTo>
                    <a:pt x="41" y="806"/>
                  </a:lnTo>
                  <a:lnTo>
                    <a:pt x="57" y="796"/>
                  </a:lnTo>
                  <a:lnTo>
                    <a:pt x="77" y="785"/>
                  </a:lnTo>
                  <a:lnTo>
                    <a:pt x="77" y="785"/>
                  </a:lnTo>
                  <a:lnTo>
                    <a:pt x="96" y="780"/>
                  </a:lnTo>
                  <a:lnTo>
                    <a:pt x="96" y="780"/>
                  </a:lnTo>
                  <a:lnTo>
                    <a:pt x="107" y="776"/>
                  </a:lnTo>
                  <a:lnTo>
                    <a:pt x="120" y="771"/>
                  </a:lnTo>
                  <a:lnTo>
                    <a:pt x="131" y="768"/>
                  </a:lnTo>
                  <a:lnTo>
                    <a:pt x="144" y="763"/>
                  </a:lnTo>
                  <a:lnTo>
                    <a:pt x="144" y="763"/>
                  </a:lnTo>
                  <a:lnTo>
                    <a:pt x="160" y="753"/>
                  </a:lnTo>
                  <a:lnTo>
                    <a:pt x="166" y="748"/>
                  </a:lnTo>
                  <a:lnTo>
                    <a:pt x="172" y="743"/>
                  </a:lnTo>
                  <a:lnTo>
                    <a:pt x="179" y="737"/>
                  </a:lnTo>
                  <a:lnTo>
                    <a:pt x="184" y="729"/>
                  </a:lnTo>
                  <a:lnTo>
                    <a:pt x="188" y="722"/>
                  </a:lnTo>
                  <a:lnTo>
                    <a:pt x="192" y="714"/>
                  </a:lnTo>
                  <a:lnTo>
                    <a:pt x="192" y="714"/>
                  </a:lnTo>
                  <a:lnTo>
                    <a:pt x="196" y="704"/>
                  </a:lnTo>
                  <a:lnTo>
                    <a:pt x="199" y="694"/>
                  </a:lnTo>
                  <a:lnTo>
                    <a:pt x="200" y="684"/>
                  </a:lnTo>
                  <a:lnTo>
                    <a:pt x="201" y="676"/>
                  </a:lnTo>
                  <a:lnTo>
                    <a:pt x="202" y="658"/>
                  </a:lnTo>
                  <a:lnTo>
                    <a:pt x="204" y="640"/>
                  </a:lnTo>
                  <a:lnTo>
                    <a:pt x="205" y="632"/>
                  </a:lnTo>
                  <a:lnTo>
                    <a:pt x="207" y="624"/>
                  </a:lnTo>
                  <a:lnTo>
                    <a:pt x="210" y="616"/>
                  </a:lnTo>
                  <a:lnTo>
                    <a:pt x="214" y="608"/>
                  </a:lnTo>
                  <a:lnTo>
                    <a:pt x="220" y="600"/>
                  </a:lnTo>
                  <a:lnTo>
                    <a:pt x="227" y="593"/>
                  </a:lnTo>
                  <a:lnTo>
                    <a:pt x="236" y="585"/>
                  </a:lnTo>
                  <a:lnTo>
                    <a:pt x="246" y="578"/>
                  </a:lnTo>
                  <a:lnTo>
                    <a:pt x="246" y="578"/>
                  </a:lnTo>
                  <a:lnTo>
                    <a:pt x="259" y="571"/>
                  </a:lnTo>
                  <a:lnTo>
                    <a:pt x="272" y="565"/>
                  </a:lnTo>
                  <a:lnTo>
                    <a:pt x="287" y="561"/>
                  </a:lnTo>
                  <a:lnTo>
                    <a:pt x="302" y="558"/>
                  </a:lnTo>
                  <a:lnTo>
                    <a:pt x="331" y="552"/>
                  </a:lnTo>
                  <a:lnTo>
                    <a:pt x="345" y="547"/>
                  </a:lnTo>
                  <a:lnTo>
                    <a:pt x="358" y="542"/>
                  </a:lnTo>
                  <a:lnTo>
                    <a:pt x="358" y="542"/>
                  </a:lnTo>
                  <a:lnTo>
                    <a:pt x="369" y="537"/>
                  </a:lnTo>
                  <a:lnTo>
                    <a:pt x="378" y="532"/>
                  </a:lnTo>
                  <a:lnTo>
                    <a:pt x="387" y="525"/>
                  </a:lnTo>
                  <a:lnTo>
                    <a:pt x="394" y="520"/>
                  </a:lnTo>
                  <a:lnTo>
                    <a:pt x="401" y="514"/>
                  </a:lnTo>
                  <a:lnTo>
                    <a:pt x="407" y="507"/>
                  </a:lnTo>
                  <a:lnTo>
                    <a:pt x="411" y="500"/>
                  </a:lnTo>
                  <a:lnTo>
                    <a:pt x="414" y="493"/>
                  </a:lnTo>
                  <a:lnTo>
                    <a:pt x="417" y="485"/>
                  </a:lnTo>
                  <a:lnTo>
                    <a:pt x="419" y="478"/>
                  </a:lnTo>
                  <a:lnTo>
                    <a:pt x="422" y="470"/>
                  </a:lnTo>
                  <a:lnTo>
                    <a:pt x="423" y="460"/>
                  </a:lnTo>
                  <a:lnTo>
                    <a:pt x="423" y="441"/>
                  </a:lnTo>
                  <a:lnTo>
                    <a:pt x="423" y="419"/>
                  </a:lnTo>
                  <a:lnTo>
                    <a:pt x="423" y="419"/>
                  </a:lnTo>
                  <a:lnTo>
                    <a:pt x="422" y="411"/>
                  </a:lnTo>
                  <a:lnTo>
                    <a:pt x="423" y="403"/>
                  </a:lnTo>
                  <a:lnTo>
                    <a:pt x="424" y="396"/>
                  </a:lnTo>
                  <a:lnTo>
                    <a:pt x="425" y="390"/>
                  </a:lnTo>
                  <a:lnTo>
                    <a:pt x="427" y="383"/>
                  </a:lnTo>
                  <a:lnTo>
                    <a:pt x="430" y="379"/>
                  </a:lnTo>
                  <a:lnTo>
                    <a:pt x="432" y="374"/>
                  </a:lnTo>
                  <a:lnTo>
                    <a:pt x="436" y="370"/>
                  </a:lnTo>
                  <a:lnTo>
                    <a:pt x="440" y="367"/>
                  </a:lnTo>
                  <a:lnTo>
                    <a:pt x="445" y="363"/>
                  </a:lnTo>
                  <a:lnTo>
                    <a:pt x="454" y="359"/>
                  </a:lnTo>
                  <a:lnTo>
                    <a:pt x="465" y="356"/>
                  </a:lnTo>
                  <a:lnTo>
                    <a:pt x="476" y="354"/>
                  </a:lnTo>
                  <a:lnTo>
                    <a:pt x="489" y="354"/>
                  </a:lnTo>
                  <a:lnTo>
                    <a:pt x="501" y="354"/>
                  </a:lnTo>
                  <a:lnTo>
                    <a:pt x="528" y="357"/>
                  </a:lnTo>
                  <a:lnTo>
                    <a:pt x="553" y="360"/>
                  </a:lnTo>
                  <a:lnTo>
                    <a:pt x="575" y="363"/>
                  </a:lnTo>
                  <a:lnTo>
                    <a:pt x="575" y="363"/>
                  </a:lnTo>
                  <a:lnTo>
                    <a:pt x="597" y="365"/>
                  </a:lnTo>
                  <a:lnTo>
                    <a:pt x="608" y="365"/>
                  </a:lnTo>
                  <a:lnTo>
                    <a:pt x="618" y="362"/>
                  </a:lnTo>
                  <a:lnTo>
                    <a:pt x="629" y="361"/>
                  </a:lnTo>
                  <a:lnTo>
                    <a:pt x="638" y="358"/>
                  </a:lnTo>
                  <a:lnTo>
                    <a:pt x="649" y="355"/>
                  </a:lnTo>
                  <a:lnTo>
                    <a:pt x="659" y="351"/>
                  </a:lnTo>
                  <a:lnTo>
                    <a:pt x="659" y="351"/>
                  </a:lnTo>
                  <a:lnTo>
                    <a:pt x="663" y="348"/>
                  </a:lnTo>
                  <a:lnTo>
                    <a:pt x="665" y="344"/>
                  </a:lnTo>
                  <a:lnTo>
                    <a:pt x="665" y="339"/>
                  </a:lnTo>
                  <a:lnTo>
                    <a:pt x="663" y="335"/>
                  </a:lnTo>
                  <a:lnTo>
                    <a:pt x="663" y="335"/>
                  </a:lnTo>
                  <a:lnTo>
                    <a:pt x="654" y="322"/>
                  </a:lnTo>
                  <a:lnTo>
                    <a:pt x="645" y="309"/>
                  </a:lnTo>
                  <a:lnTo>
                    <a:pt x="640" y="294"/>
                  </a:lnTo>
                  <a:lnTo>
                    <a:pt x="637" y="279"/>
                  </a:lnTo>
                  <a:lnTo>
                    <a:pt x="636" y="272"/>
                  </a:lnTo>
                  <a:lnTo>
                    <a:pt x="636" y="265"/>
                  </a:lnTo>
                  <a:lnTo>
                    <a:pt x="636" y="256"/>
                  </a:lnTo>
                  <a:lnTo>
                    <a:pt x="638" y="249"/>
                  </a:lnTo>
                  <a:lnTo>
                    <a:pt x="639" y="242"/>
                  </a:lnTo>
                  <a:lnTo>
                    <a:pt x="642" y="234"/>
                  </a:lnTo>
                  <a:lnTo>
                    <a:pt x="645" y="227"/>
                  </a:lnTo>
                  <a:lnTo>
                    <a:pt x="650" y="219"/>
                  </a:lnTo>
                  <a:lnTo>
                    <a:pt x="650" y="219"/>
                  </a:lnTo>
                  <a:lnTo>
                    <a:pt x="657" y="211"/>
                  </a:lnTo>
                  <a:lnTo>
                    <a:pt x="663" y="204"/>
                  </a:lnTo>
                  <a:lnTo>
                    <a:pt x="671" y="197"/>
                  </a:lnTo>
                  <a:lnTo>
                    <a:pt x="678" y="192"/>
                  </a:lnTo>
                  <a:lnTo>
                    <a:pt x="685" y="189"/>
                  </a:lnTo>
                  <a:lnTo>
                    <a:pt x="694" y="186"/>
                  </a:lnTo>
                  <a:lnTo>
                    <a:pt x="702" y="184"/>
                  </a:lnTo>
                  <a:lnTo>
                    <a:pt x="711" y="183"/>
                  </a:lnTo>
                  <a:lnTo>
                    <a:pt x="719" y="183"/>
                  </a:lnTo>
                  <a:lnTo>
                    <a:pt x="728" y="184"/>
                  </a:lnTo>
                  <a:lnTo>
                    <a:pt x="745" y="186"/>
                  </a:lnTo>
                  <a:lnTo>
                    <a:pt x="763" y="190"/>
                  </a:lnTo>
                  <a:lnTo>
                    <a:pt x="781" y="195"/>
                  </a:lnTo>
                  <a:lnTo>
                    <a:pt x="781" y="195"/>
                  </a:lnTo>
                  <a:lnTo>
                    <a:pt x="803" y="203"/>
                  </a:lnTo>
                  <a:lnTo>
                    <a:pt x="825" y="209"/>
                  </a:lnTo>
                  <a:lnTo>
                    <a:pt x="836" y="211"/>
                  </a:lnTo>
                  <a:lnTo>
                    <a:pt x="847" y="212"/>
                  </a:lnTo>
                  <a:lnTo>
                    <a:pt x="859" y="213"/>
                  </a:lnTo>
                  <a:lnTo>
                    <a:pt x="870" y="211"/>
                  </a:lnTo>
                  <a:lnTo>
                    <a:pt x="870" y="211"/>
                  </a:lnTo>
                  <a:lnTo>
                    <a:pt x="881" y="209"/>
                  </a:lnTo>
                  <a:lnTo>
                    <a:pt x="891" y="205"/>
                  </a:lnTo>
                  <a:lnTo>
                    <a:pt x="900" y="200"/>
                  </a:lnTo>
                  <a:lnTo>
                    <a:pt x="908" y="194"/>
                  </a:lnTo>
                  <a:lnTo>
                    <a:pt x="916" y="187"/>
                  </a:lnTo>
                  <a:lnTo>
                    <a:pt x="922" y="180"/>
                  </a:lnTo>
                  <a:lnTo>
                    <a:pt x="928" y="171"/>
                  </a:lnTo>
                  <a:lnTo>
                    <a:pt x="933" y="162"/>
                  </a:lnTo>
                  <a:lnTo>
                    <a:pt x="933" y="162"/>
                  </a:lnTo>
                  <a:lnTo>
                    <a:pt x="939" y="152"/>
                  </a:lnTo>
                  <a:lnTo>
                    <a:pt x="943" y="142"/>
                  </a:lnTo>
                  <a:lnTo>
                    <a:pt x="950" y="122"/>
                  </a:lnTo>
                  <a:lnTo>
                    <a:pt x="958" y="102"/>
                  </a:lnTo>
                  <a:lnTo>
                    <a:pt x="962" y="91"/>
                  </a:lnTo>
                  <a:lnTo>
                    <a:pt x="967" y="82"/>
                  </a:lnTo>
                  <a:lnTo>
                    <a:pt x="967" y="82"/>
                  </a:lnTo>
                  <a:lnTo>
                    <a:pt x="973" y="74"/>
                  </a:lnTo>
                  <a:lnTo>
                    <a:pt x="979" y="68"/>
                  </a:lnTo>
                  <a:lnTo>
                    <a:pt x="985" y="62"/>
                  </a:lnTo>
                  <a:lnTo>
                    <a:pt x="992" y="56"/>
                  </a:lnTo>
                  <a:lnTo>
                    <a:pt x="1007" y="45"/>
                  </a:lnTo>
                  <a:lnTo>
                    <a:pt x="1024" y="38"/>
                  </a:lnTo>
                  <a:lnTo>
                    <a:pt x="1041" y="31"/>
                  </a:lnTo>
                  <a:lnTo>
                    <a:pt x="1058" y="27"/>
                  </a:lnTo>
                  <a:lnTo>
                    <a:pt x="1076" y="26"/>
                  </a:lnTo>
                  <a:lnTo>
                    <a:pt x="1094" y="27"/>
                  </a:lnTo>
                  <a:lnTo>
                    <a:pt x="1094" y="27"/>
                  </a:lnTo>
                  <a:lnTo>
                    <a:pt x="1109" y="29"/>
                  </a:lnTo>
                  <a:lnTo>
                    <a:pt x="1124" y="32"/>
                  </a:lnTo>
                  <a:lnTo>
                    <a:pt x="1136" y="38"/>
                  </a:lnTo>
                  <a:lnTo>
                    <a:pt x="1148" y="43"/>
                  </a:lnTo>
                  <a:lnTo>
                    <a:pt x="1159" y="49"/>
                  </a:lnTo>
                  <a:lnTo>
                    <a:pt x="1170" y="57"/>
                  </a:lnTo>
                  <a:lnTo>
                    <a:pt x="1178" y="64"/>
                  </a:lnTo>
                  <a:lnTo>
                    <a:pt x="1187" y="73"/>
                  </a:lnTo>
                  <a:lnTo>
                    <a:pt x="1194" y="83"/>
                  </a:lnTo>
                  <a:lnTo>
                    <a:pt x="1200" y="92"/>
                  </a:lnTo>
                  <a:lnTo>
                    <a:pt x="1207" y="103"/>
                  </a:lnTo>
                  <a:lnTo>
                    <a:pt x="1211" y="114"/>
                  </a:lnTo>
                  <a:lnTo>
                    <a:pt x="1215" y="126"/>
                  </a:lnTo>
                  <a:lnTo>
                    <a:pt x="1218" y="138"/>
                  </a:lnTo>
                  <a:lnTo>
                    <a:pt x="1220" y="150"/>
                  </a:lnTo>
                  <a:lnTo>
                    <a:pt x="1221" y="163"/>
                  </a:lnTo>
                  <a:lnTo>
                    <a:pt x="1222" y="175"/>
                  </a:lnTo>
                  <a:lnTo>
                    <a:pt x="1222" y="188"/>
                  </a:lnTo>
                  <a:lnTo>
                    <a:pt x="1221" y="201"/>
                  </a:lnTo>
                  <a:lnTo>
                    <a:pt x="1220" y="213"/>
                  </a:lnTo>
                  <a:lnTo>
                    <a:pt x="1218" y="227"/>
                  </a:lnTo>
                  <a:lnTo>
                    <a:pt x="1215" y="239"/>
                  </a:lnTo>
                  <a:lnTo>
                    <a:pt x="1212" y="252"/>
                  </a:lnTo>
                  <a:lnTo>
                    <a:pt x="1208" y="264"/>
                  </a:lnTo>
                  <a:lnTo>
                    <a:pt x="1202" y="276"/>
                  </a:lnTo>
                  <a:lnTo>
                    <a:pt x="1197" y="288"/>
                  </a:lnTo>
                  <a:lnTo>
                    <a:pt x="1191" y="299"/>
                  </a:lnTo>
                  <a:lnTo>
                    <a:pt x="1184" y="310"/>
                  </a:lnTo>
                  <a:lnTo>
                    <a:pt x="1176" y="320"/>
                  </a:lnTo>
                  <a:lnTo>
                    <a:pt x="1169" y="330"/>
                  </a:lnTo>
                  <a:lnTo>
                    <a:pt x="1159" y="338"/>
                  </a:lnTo>
                  <a:lnTo>
                    <a:pt x="1151" y="347"/>
                  </a:lnTo>
                  <a:lnTo>
                    <a:pt x="1151" y="347"/>
                  </a:lnTo>
                  <a:lnTo>
                    <a:pt x="1136" y="358"/>
                  </a:lnTo>
                  <a:lnTo>
                    <a:pt x="1120" y="367"/>
                  </a:lnTo>
                  <a:lnTo>
                    <a:pt x="1104" y="375"/>
                  </a:lnTo>
                  <a:lnTo>
                    <a:pt x="1086" y="381"/>
                  </a:lnTo>
                  <a:lnTo>
                    <a:pt x="1068" y="388"/>
                  </a:lnTo>
                  <a:lnTo>
                    <a:pt x="1049" y="393"/>
                  </a:lnTo>
                  <a:lnTo>
                    <a:pt x="1012" y="402"/>
                  </a:lnTo>
                  <a:lnTo>
                    <a:pt x="993" y="408"/>
                  </a:lnTo>
                  <a:lnTo>
                    <a:pt x="975" y="413"/>
                  </a:lnTo>
                  <a:lnTo>
                    <a:pt x="958" y="419"/>
                  </a:lnTo>
                  <a:lnTo>
                    <a:pt x="941" y="427"/>
                  </a:lnTo>
                  <a:lnTo>
                    <a:pt x="925" y="435"/>
                  </a:lnTo>
                  <a:lnTo>
                    <a:pt x="910" y="445"/>
                  </a:lnTo>
                  <a:lnTo>
                    <a:pt x="897" y="457"/>
                  </a:lnTo>
                  <a:lnTo>
                    <a:pt x="890" y="464"/>
                  </a:lnTo>
                  <a:lnTo>
                    <a:pt x="884" y="472"/>
                  </a:lnTo>
                  <a:lnTo>
                    <a:pt x="884" y="472"/>
                  </a:lnTo>
                  <a:lnTo>
                    <a:pt x="878" y="482"/>
                  </a:lnTo>
                  <a:lnTo>
                    <a:pt x="872" y="494"/>
                  </a:lnTo>
                  <a:lnTo>
                    <a:pt x="868" y="505"/>
                  </a:lnTo>
                  <a:lnTo>
                    <a:pt x="866" y="517"/>
                  </a:lnTo>
                  <a:lnTo>
                    <a:pt x="864" y="529"/>
                  </a:lnTo>
                  <a:lnTo>
                    <a:pt x="863" y="541"/>
                  </a:lnTo>
                  <a:lnTo>
                    <a:pt x="863" y="566"/>
                  </a:lnTo>
                  <a:lnTo>
                    <a:pt x="863" y="566"/>
                  </a:lnTo>
                  <a:lnTo>
                    <a:pt x="863" y="593"/>
                  </a:lnTo>
                  <a:lnTo>
                    <a:pt x="861" y="617"/>
                  </a:lnTo>
                  <a:lnTo>
                    <a:pt x="859" y="628"/>
                  </a:lnTo>
                  <a:lnTo>
                    <a:pt x="857" y="638"/>
                  </a:lnTo>
                  <a:lnTo>
                    <a:pt x="853" y="648"/>
                  </a:lnTo>
                  <a:lnTo>
                    <a:pt x="849" y="657"/>
                  </a:lnTo>
                  <a:lnTo>
                    <a:pt x="844" y="665"/>
                  </a:lnTo>
                  <a:lnTo>
                    <a:pt x="838" y="673"/>
                  </a:lnTo>
                  <a:lnTo>
                    <a:pt x="830" y="680"/>
                  </a:lnTo>
                  <a:lnTo>
                    <a:pt x="822" y="686"/>
                  </a:lnTo>
                  <a:lnTo>
                    <a:pt x="811" y="691"/>
                  </a:lnTo>
                  <a:lnTo>
                    <a:pt x="801" y="697"/>
                  </a:lnTo>
                  <a:lnTo>
                    <a:pt x="788" y="701"/>
                  </a:lnTo>
                  <a:lnTo>
                    <a:pt x="774" y="705"/>
                  </a:lnTo>
                  <a:lnTo>
                    <a:pt x="774" y="705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" name="Google Shape;90;p13"/>
            <p:cNvSpPr/>
            <p:nvPr/>
          </p:nvSpPr>
          <p:spPr>
            <a:xfrm>
              <a:off x="3810000" y="638175"/>
              <a:ext cx="406400" cy="984251"/>
            </a:xfrm>
            <a:custGeom>
              <a:rect b="b" l="l" r="r" t="t"/>
              <a:pathLst>
                <a:path extrusionOk="0" h="1242" w="513">
                  <a:moveTo>
                    <a:pt x="321" y="1129"/>
                  </a:moveTo>
                  <a:lnTo>
                    <a:pt x="321" y="1129"/>
                  </a:lnTo>
                  <a:lnTo>
                    <a:pt x="319" y="1115"/>
                  </a:lnTo>
                  <a:lnTo>
                    <a:pt x="318" y="1099"/>
                  </a:lnTo>
                  <a:lnTo>
                    <a:pt x="318" y="1090"/>
                  </a:lnTo>
                  <a:lnTo>
                    <a:pt x="318" y="1083"/>
                  </a:lnTo>
                  <a:lnTo>
                    <a:pt x="320" y="1076"/>
                  </a:lnTo>
                  <a:lnTo>
                    <a:pt x="322" y="1069"/>
                  </a:lnTo>
                  <a:lnTo>
                    <a:pt x="322" y="1069"/>
                  </a:lnTo>
                  <a:lnTo>
                    <a:pt x="328" y="1060"/>
                  </a:lnTo>
                  <a:lnTo>
                    <a:pt x="336" y="1053"/>
                  </a:lnTo>
                  <a:lnTo>
                    <a:pt x="344" y="1045"/>
                  </a:lnTo>
                  <a:lnTo>
                    <a:pt x="354" y="1039"/>
                  </a:lnTo>
                  <a:lnTo>
                    <a:pt x="364" y="1035"/>
                  </a:lnTo>
                  <a:lnTo>
                    <a:pt x="375" y="1031"/>
                  </a:lnTo>
                  <a:lnTo>
                    <a:pt x="395" y="1024"/>
                  </a:lnTo>
                  <a:lnTo>
                    <a:pt x="395" y="1024"/>
                  </a:lnTo>
                  <a:lnTo>
                    <a:pt x="406" y="1020"/>
                  </a:lnTo>
                  <a:lnTo>
                    <a:pt x="418" y="1015"/>
                  </a:lnTo>
                  <a:lnTo>
                    <a:pt x="427" y="1008"/>
                  </a:lnTo>
                  <a:lnTo>
                    <a:pt x="431" y="1004"/>
                  </a:lnTo>
                  <a:lnTo>
                    <a:pt x="435" y="999"/>
                  </a:lnTo>
                  <a:lnTo>
                    <a:pt x="435" y="999"/>
                  </a:lnTo>
                  <a:lnTo>
                    <a:pt x="441" y="991"/>
                  </a:lnTo>
                  <a:lnTo>
                    <a:pt x="445" y="982"/>
                  </a:lnTo>
                  <a:lnTo>
                    <a:pt x="447" y="974"/>
                  </a:lnTo>
                  <a:lnTo>
                    <a:pt x="448" y="965"/>
                  </a:lnTo>
                  <a:lnTo>
                    <a:pt x="448" y="956"/>
                  </a:lnTo>
                  <a:lnTo>
                    <a:pt x="448" y="947"/>
                  </a:lnTo>
                  <a:lnTo>
                    <a:pt x="446" y="938"/>
                  </a:lnTo>
                  <a:lnTo>
                    <a:pt x="444" y="930"/>
                  </a:lnTo>
                  <a:lnTo>
                    <a:pt x="438" y="912"/>
                  </a:lnTo>
                  <a:lnTo>
                    <a:pt x="430" y="895"/>
                  </a:lnTo>
                  <a:lnTo>
                    <a:pt x="422" y="878"/>
                  </a:lnTo>
                  <a:lnTo>
                    <a:pt x="416" y="862"/>
                  </a:lnTo>
                  <a:lnTo>
                    <a:pt x="416" y="862"/>
                  </a:lnTo>
                  <a:lnTo>
                    <a:pt x="411" y="852"/>
                  </a:lnTo>
                  <a:lnTo>
                    <a:pt x="409" y="841"/>
                  </a:lnTo>
                  <a:lnTo>
                    <a:pt x="408" y="832"/>
                  </a:lnTo>
                  <a:lnTo>
                    <a:pt x="408" y="821"/>
                  </a:lnTo>
                  <a:lnTo>
                    <a:pt x="410" y="813"/>
                  </a:lnTo>
                  <a:lnTo>
                    <a:pt x="412" y="803"/>
                  </a:lnTo>
                  <a:lnTo>
                    <a:pt x="414" y="795"/>
                  </a:lnTo>
                  <a:lnTo>
                    <a:pt x="419" y="787"/>
                  </a:lnTo>
                  <a:lnTo>
                    <a:pt x="428" y="770"/>
                  </a:lnTo>
                  <a:lnTo>
                    <a:pt x="440" y="754"/>
                  </a:lnTo>
                  <a:lnTo>
                    <a:pt x="452" y="739"/>
                  </a:lnTo>
                  <a:lnTo>
                    <a:pt x="465" y="724"/>
                  </a:lnTo>
                  <a:lnTo>
                    <a:pt x="478" y="709"/>
                  </a:lnTo>
                  <a:lnTo>
                    <a:pt x="490" y="693"/>
                  </a:lnTo>
                  <a:lnTo>
                    <a:pt x="501" y="677"/>
                  </a:lnTo>
                  <a:lnTo>
                    <a:pt x="505" y="669"/>
                  </a:lnTo>
                  <a:lnTo>
                    <a:pt x="508" y="661"/>
                  </a:lnTo>
                  <a:lnTo>
                    <a:pt x="511" y="652"/>
                  </a:lnTo>
                  <a:lnTo>
                    <a:pt x="512" y="644"/>
                  </a:lnTo>
                  <a:lnTo>
                    <a:pt x="513" y="634"/>
                  </a:lnTo>
                  <a:lnTo>
                    <a:pt x="513" y="626"/>
                  </a:lnTo>
                  <a:lnTo>
                    <a:pt x="512" y="616"/>
                  </a:lnTo>
                  <a:lnTo>
                    <a:pt x="510" y="606"/>
                  </a:lnTo>
                  <a:lnTo>
                    <a:pt x="506" y="595"/>
                  </a:lnTo>
                  <a:lnTo>
                    <a:pt x="501" y="585"/>
                  </a:lnTo>
                  <a:lnTo>
                    <a:pt x="501" y="585"/>
                  </a:lnTo>
                  <a:lnTo>
                    <a:pt x="494" y="576"/>
                  </a:lnTo>
                  <a:lnTo>
                    <a:pt x="488" y="567"/>
                  </a:lnTo>
                  <a:lnTo>
                    <a:pt x="474" y="549"/>
                  </a:lnTo>
                  <a:lnTo>
                    <a:pt x="461" y="532"/>
                  </a:lnTo>
                  <a:lnTo>
                    <a:pt x="448" y="514"/>
                  </a:lnTo>
                  <a:lnTo>
                    <a:pt x="443" y="506"/>
                  </a:lnTo>
                  <a:lnTo>
                    <a:pt x="439" y="497"/>
                  </a:lnTo>
                  <a:lnTo>
                    <a:pt x="435" y="487"/>
                  </a:lnTo>
                  <a:lnTo>
                    <a:pt x="434" y="478"/>
                  </a:lnTo>
                  <a:lnTo>
                    <a:pt x="434" y="467"/>
                  </a:lnTo>
                  <a:lnTo>
                    <a:pt x="437" y="457"/>
                  </a:lnTo>
                  <a:lnTo>
                    <a:pt x="441" y="446"/>
                  </a:lnTo>
                  <a:lnTo>
                    <a:pt x="447" y="435"/>
                  </a:lnTo>
                  <a:lnTo>
                    <a:pt x="447" y="435"/>
                  </a:lnTo>
                  <a:lnTo>
                    <a:pt x="458" y="420"/>
                  </a:lnTo>
                  <a:lnTo>
                    <a:pt x="468" y="405"/>
                  </a:lnTo>
                  <a:lnTo>
                    <a:pt x="479" y="391"/>
                  </a:lnTo>
                  <a:lnTo>
                    <a:pt x="487" y="377"/>
                  </a:lnTo>
                  <a:lnTo>
                    <a:pt x="490" y="369"/>
                  </a:lnTo>
                  <a:lnTo>
                    <a:pt x="493" y="361"/>
                  </a:lnTo>
                  <a:lnTo>
                    <a:pt x="495" y="354"/>
                  </a:lnTo>
                  <a:lnTo>
                    <a:pt x="496" y="345"/>
                  </a:lnTo>
                  <a:lnTo>
                    <a:pt x="497" y="337"/>
                  </a:lnTo>
                  <a:lnTo>
                    <a:pt x="496" y="328"/>
                  </a:lnTo>
                  <a:lnTo>
                    <a:pt x="493" y="319"/>
                  </a:lnTo>
                  <a:lnTo>
                    <a:pt x="490" y="309"/>
                  </a:lnTo>
                  <a:lnTo>
                    <a:pt x="490" y="309"/>
                  </a:lnTo>
                  <a:lnTo>
                    <a:pt x="486" y="302"/>
                  </a:lnTo>
                  <a:lnTo>
                    <a:pt x="482" y="295"/>
                  </a:lnTo>
                  <a:lnTo>
                    <a:pt x="471" y="281"/>
                  </a:lnTo>
                  <a:lnTo>
                    <a:pt x="459" y="268"/>
                  </a:lnTo>
                  <a:lnTo>
                    <a:pt x="447" y="257"/>
                  </a:lnTo>
                  <a:lnTo>
                    <a:pt x="447" y="257"/>
                  </a:lnTo>
                  <a:lnTo>
                    <a:pt x="428" y="237"/>
                  </a:lnTo>
                  <a:lnTo>
                    <a:pt x="410" y="217"/>
                  </a:lnTo>
                  <a:lnTo>
                    <a:pt x="396" y="195"/>
                  </a:lnTo>
                  <a:lnTo>
                    <a:pt x="382" y="171"/>
                  </a:lnTo>
                  <a:lnTo>
                    <a:pt x="382" y="171"/>
                  </a:lnTo>
                  <a:lnTo>
                    <a:pt x="361" y="131"/>
                  </a:lnTo>
                  <a:lnTo>
                    <a:pt x="351" y="110"/>
                  </a:lnTo>
                  <a:lnTo>
                    <a:pt x="340" y="90"/>
                  </a:lnTo>
                  <a:lnTo>
                    <a:pt x="327" y="71"/>
                  </a:lnTo>
                  <a:lnTo>
                    <a:pt x="314" y="53"/>
                  </a:lnTo>
                  <a:lnTo>
                    <a:pt x="306" y="45"/>
                  </a:lnTo>
                  <a:lnTo>
                    <a:pt x="298" y="37"/>
                  </a:lnTo>
                  <a:lnTo>
                    <a:pt x="289" y="30"/>
                  </a:lnTo>
                  <a:lnTo>
                    <a:pt x="280" y="23"/>
                  </a:lnTo>
                  <a:lnTo>
                    <a:pt x="280" y="23"/>
                  </a:lnTo>
                  <a:lnTo>
                    <a:pt x="267" y="15"/>
                  </a:lnTo>
                  <a:lnTo>
                    <a:pt x="253" y="9"/>
                  </a:lnTo>
                  <a:lnTo>
                    <a:pt x="238" y="5"/>
                  </a:lnTo>
                  <a:lnTo>
                    <a:pt x="222" y="1"/>
                  </a:lnTo>
                  <a:lnTo>
                    <a:pt x="206" y="0"/>
                  </a:lnTo>
                  <a:lnTo>
                    <a:pt x="191" y="1"/>
                  </a:lnTo>
                  <a:lnTo>
                    <a:pt x="176" y="5"/>
                  </a:lnTo>
                  <a:lnTo>
                    <a:pt x="161" y="9"/>
                  </a:lnTo>
                  <a:lnTo>
                    <a:pt x="148" y="14"/>
                  </a:lnTo>
                  <a:lnTo>
                    <a:pt x="135" y="23"/>
                  </a:lnTo>
                  <a:lnTo>
                    <a:pt x="124" y="31"/>
                  </a:lnTo>
                  <a:lnTo>
                    <a:pt x="119" y="37"/>
                  </a:lnTo>
                  <a:lnTo>
                    <a:pt x="115" y="42"/>
                  </a:lnTo>
                  <a:lnTo>
                    <a:pt x="112" y="49"/>
                  </a:lnTo>
                  <a:lnTo>
                    <a:pt x="109" y="55"/>
                  </a:lnTo>
                  <a:lnTo>
                    <a:pt x="107" y="62"/>
                  </a:lnTo>
                  <a:lnTo>
                    <a:pt x="104" y="70"/>
                  </a:lnTo>
                  <a:lnTo>
                    <a:pt x="103" y="77"/>
                  </a:lnTo>
                  <a:lnTo>
                    <a:pt x="103" y="86"/>
                  </a:lnTo>
                  <a:lnTo>
                    <a:pt x="103" y="95"/>
                  </a:lnTo>
                  <a:lnTo>
                    <a:pt x="105" y="103"/>
                  </a:lnTo>
                  <a:lnTo>
                    <a:pt x="105" y="103"/>
                  </a:lnTo>
                  <a:lnTo>
                    <a:pt x="108" y="114"/>
                  </a:lnTo>
                  <a:lnTo>
                    <a:pt x="110" y="123"/>
                  </a:lnTo>
                  <a:lnTo>
                    <a:pt x="117" y="144"/>
                  </a:lnTo>
                  <a:lnTo>
                    <a:pt x="124" y="163"/>
                  </a:lnTo>
                  <a:lnTo>
                    <a:pt x="128" y="174"/>
                  </a:lnTo>
                  <a:lnTo>
                    <a:pt x="130" y="183"/>
                  </a:lnTo>
                  <a:lnTo>
                    <a:pt x="131" y="193"/>
                  </a:lnTo>
                  <a:lnTo>
                    <a:pt x="131" y="201"/>
                  </a:lnTo>
                  <a:lnTo>
                    <a:pt x="130" y="211"/>
                  </a:lnTo>
                  <a:lnTo>
                    <a:pt x="128" y="219"/>
                  </a:lnTo>
                  <a:lnTo>
                    <a:pt x="122" y="227"/>
                  </a:lnTo>
                  <a:lnTo>
                    <a:pt x="116" y="235"/>
                  </a:lnTo>
                  <a:lnTo>
                    <a:pt x="108" y="242"/>
                  </a:lnTo>
                  <a:lnTo>
                    <a:pt x="96" y="250"/>
                  </a:lnTo>
                  <a:lnTo>
                    <a:pt x="96" y="250"/>
                  </a:lnTo>
                  <a:lnTo>
                    <a:pt x="82" y="256"/>
                  </a:lnTo>
                  <a:lnTo>
                    <a:pt x="68" y="263"/>
                  </a:lnTo>
                  <a:lnTo>
                    <a:pt x="54" y="270"/>
                  </a:lnTo>
                  <a:lnTo>
                    <a:pt x="39" y="277"/>
                  </a:lnTo>
                  <a:lnTo>
                    <a:pt x="27" y="285"/>
                  </a:lnTo>
                  <a:lnTo>
                    <a:pt x="21" y="291"/>
                  </a:lnTo>
                  <a:lnTo>
                    <a:pt x="16" y="296"/>
                  </a:lnTo>
                  <a:lnTo>
                    <a:pt x="12" y="302"/>
                  </a:lnTo>
                  <a:lnTo>
                    <a:pt x="8" y="308"/>
                  </a:lnTo>
                  <a:lnTo>
                    <a:pt x="5" y="317"/>
                  </a:lnTo>
                  <a:lnTo>
                    <a:pt x="1" y="324"/>
                  </a:lnTo>
                  <a:lnTo>
                    <a:pt x="1" y="324"/>
                  </a:lnTo>
                  <a:lnTo>
                    <a:pt x="0" y="333"/>
                  </a:lnTo>
                  <a:lnTo>
                    <a:pt x="0" y="341"/>
                  </a:lnTo>
                  <a:lnTo>
                    <a:pt x="0" y="348"/>
                  </a:lnTo>
                  <a:lnTo>
                    <a:pt x="2" y="356"/>
                  </a:lnTo>
                  <a:lnTo>
                    <a:pt x="5" y="364"/>
                  </a:lnTo>
                  <a:lnTo>
                    <a:pt x="7" y="371"/>
                  </a:lnTo>
                  <a:lnTo>
                    <a:pt x="14" y="385"/>
                  </a:lnTo>
                  <a:lnTo>
                    <a:pt x="22" y="399"/>
                  </a:lnTo>
                  <a:lnTo>
                    <a:pt x="33" y="412"/>
                  </a:lnTo>
                  <a:lnTo>
                    <a:pt x="53" y="437"/>
                  </a:lnTo>
                  <a:lnTo>
                    <a:pt x="53" y="437"/>
                  </a:lnTo>
                  <a:lnTo>
                    <a:pt x="61" y="448"/>
                  </a:lnTo>
                  <a:lnTo>
                    <a:pt x="70" y="460"/>
                  </a:lnTo>
                  <a:lnTo>
                    <a:pt x="76" y="472"/>
                  </a:lnTo>
                  <a:lnTo>
                    <a:pt x="81" y="484"/>
                  </a:lnTo>
                  <a:lnTo>
                    <a:pt x="83" y="491"/>
                  </a:lnTo>
                  <a:lnTo>
                    <a:pt x="84" y="498"/>
                  </a:lnTo>
                  <a:lnTo>
                    <a:pt x="84" y="504"/>
                  </a:lnTo>
                  <a:lnTo>
                    <a:pt x="83" y="510"/>
                  </a:lnTo>
                  <a:lnTo>
                    <a:pt x="82" y="517"/>
                  </a:lnTo>
                  <a:lnTo>
                    <a:pt x="80" y="523"/>
                  </a:lnTo>
                  <a:lnTo>
                    <a:pt x="76" y="529"/>
                  </a:lnTo>
                  <a:lnTo>
                    <a:pt x="72" y="537"/>
                  </a:lnTo>
                  <a:lnTo>
                    <a:pt x="72" y="537"/>
                  </a:lnTo>
                  <a:lnTo>
                    <a:pt x="66" y="543"/>
                  </a:lnTo>
                  <a:lnTo>
                    <a:pt x="58" y="550"/>
                  </a:lnTo>
                  <a:lnTo>
                    <a:pt x="45" y="563"/>
                  </a:lnTo>
                  <a:lnTo>
                    <a:pt x="38" y="569"/>
                  </a:lnTo>
                  <a:lnTo>
                    <a:pt x="32" y="576"/>
                  </a:lnTo>
                  <a:lnTo>
                    <a:pt x="28" y="585"/>
                  </a:lnTo>
                  <a:lnTo>
                    <a:pt x="25" y="594"/>
                  </a:lnTo>
                  <a:lnTo>
                    <a:pt x="25" y="594"/>
                  </a:lnTo>
                  <a:lnTo>
                    <a:pt x="24" y="605"/>
                  </a:lnTo>
                  <a:lnTo>
                    <a:pt x="24" y="615"/>
                  </a:lnTo>
                  <a:lnTo>
                    <a:pt x="25" y="624"/>
                  </a:lnTo>
                  <a:lnTo>
                    <a:pt x="28" y="633"/>
                  </a:lnTo>
                  <a:lnTo>
                    <a:pt x="32" y="642"/>
                  </a:lnTo>
                  <a:lnTo>
                    <a:pt x="37" y="650"/>
                  </a:lnTo>
                  <a:lnTo>
                    <a:pt x="42" y="657"/>
                  </a:lnTo>
                  <a:lnTo>
                    <a:pt x="50" y="665"/>
                  </a:lnTo>
                  <a:lnTo>
                    <a:pt x="63" y="679"/>
                  </a:lnTo>
                  <a:lnTo>
                    <a:pt x="79" y="693"/>
                  </a:lnTo>
                  <a:lnTo>
                    <a:pt x="94" y="706"/>
                  </a:lnTo>
                  <a:lnTo>
                    <a:pt x="107" y="719"/>
                  </a:lnTo>
                  <a:lnTo>
                    <a:pt x="107" y="719"/>
                  </a:lnTo>
                  <a:lnTo>
                    <a:pt x="117" y="732"/>
                  </a:lnTo>
                  <a:lnTo>
                    <a:pt x="121" y="738"/>
                  </a:lnTo>
                  <a:lnTo>
                    <a:pt x="123" y="744"/>
                  </a:lnTo>
                  <a:lnTo>
                    <a:pt x="125" y="750"/>
                  </a:lnTo>
                  <a:lnTo>
                    <a:pt x="128" y="755"/>
                  </a:lnTo>
                  <a:lnTo>
                    <a:pt x="128" y="760"/>
                  </a:lnTo>
                  <a:lnTo>
                    <a:pt x="128" y="767"/>
                  </a:lnTo>
                  <a:lnTo>
                    <a:pt x="127" y="777"/>
                  </a:lnTo>
                  <a:lnTo>
                    <a:pt x="122" y="787"/>
                  </a:lnTo>
                  <a:lnTo>
                    <a:pt x="117" y="797"/>
                  </a:lnTo>
                  <a:lnTo>
                    <a:pt x="111" y="807"/>
                  </a:lnTo>
                  <a:lnTo>
                    <a:pt x="96" y="827"/>
                  </a:lnTo>
                  <a:lnTo>
                    <a:pt x="80" y="847"/>
                  </a:lnTo>
                  <a:lnTo>
                    <a:pt x="74" y="857"/>
                  </a:lnTo>
                  <a:lnTo>
                    <a:pt x="69" y="869"/>
                  </a:lnTo>
                  <a:lnTo>
                    <a:pt x="66" y="880"/>
                  </a:lnTo>
                  <a:lnTo>
                    <a:pt x="63" y="893"/>
                  </a:lnTo>
                  <a:lnTo>
                    <a:pt x="63" y="893"/>
                  </a:lnTo>
                  <a:lnTo>
                    <a:pt x="63" y="905"/>
                  </a:lnTo>
                  <a:lnTo>
                    <a:pt x="66" y="917"/>
                  </a:lnTo>
                  <a:lnTo>
                    <a:pt x="69" y="929"/>
                  </a:lnTo>
                  <a:lnTo>
                    <a:pt x="72" y="940"/>
                  </a:lnTo>
                  <a:lnTo>
                    <a:pt x="79" y="963"/>
                  </a:lnTo>
                  <a:lnTo>
                    <a:pt x="82" y="976"/>
                  </a:lnTo>
                  <a:lnTo>
                    <a:pt x="84" y="987"/>
                  </a:lnTo>
                  <a:lnTo>
                    <a:pt x="84" y="987"/>
                  </a:lnTo>
                  <a:lnTo>
                    <a:pt x="86" y="1001"/>
                  </a:lnTo>
                  <a:lnTo>
                    <a:pt x="86" y="1015"/>
                  </a:lnTo>
                  <a:lnTo>
                    <a:pt x="83" y="1042"/>
                  </a:lnTo>
                  <a:lnTo>
                    <a:pt x="82" y="1069"/>
                  </a:lnTo>
                  <a:lnTo>
                    <a:pt x="81" y="1084"/>
                  </a:lnTo>
                  <a:lnTo>
                    <a:pt x="81" y="1098"/>
                  </a:lnTo>
                  <a:lnTo>
                    <a:pt x="81" y="1098"/>
                  </a:lnTo>
                  <a:lnTo>
                    <a:pt x="83" y="1118"/>
                  </a:lnTo>
                  <a:lnTo>
                    <a:pt x="84" y="1128"/>
                  </a:lnTo>
                  <a:lnTo>
                    <a:pt x="87" y="1139"/>
                  </a:lnTo>
                  <a:lnTo>
                    <a:pt x="90" y="1148"/>
                  </a:lnTo>
                  <a:lnTo>
                    <a:pt x="94" y="1158"/>
                  </a:lnTo>
                  <a:lnTo>
                    <a:pt x="98" y="1167"/>
                  </a:lnTo>
                  <a:lnTo>
                    <a:pt x="102" y="1176"/>
                  </a:lnTo>
                  <a:lnTo>
                    <a:pt x="109" y="1184"/>
                  </a:lnTo>
                  <a:lnTo>
                    <a:pt x="115" y="1191"/>
                  </a:lnTo>
                  <a:lnTo>
                    <a:pt x="121" y="1199"/>
                  </a:lnTo>
                  <a:lnTo>
                    <a:pt x="130" y="1205"/>
                  </a:lnTo>
                  <a:lnTo>
                    <a:pt x="138" y="1210"/>
                  </a:lnTo>
                  <a:lnTo>
                    <a:pt x="146" y="1214"/>
                  </a:lnTo>
                  <a:lnTo>
                    <a:pt x="157" y="1219"/>
                  </a:lnTo>
                  <a:lnTo>
                    <a:pt x="167" y="1221"/>
                  </a:lnTo>
                  <a:lnTo>
                    <a:pt x="167" y="1221"/>
                  </a:lnTo>
                  <a:lnTo>
                    <a:pt x="172" y="1222"/>
                  </a:lnTo>
                  <a:lnTo>
                    <a:pt x="177" y="1221"/>
                  </a:lnTo>
                  <a:lnTo>
                    <a:pt x="181" y="1219"/>
                  </a:lnTo>
                  <a:lnTo>
                    <a:pt x="185" y="1217"/>
                  </a:lnTo>
                  <a:lnTo>
                    <a:pt x="185" y="1217"/>
                  </a:lnTo>
                  <a:lnTo>
                    <a:pt x="183" y="1226"/>
                  </a:lnTo>
                  <a:lnTo>
                    <a:pt x="183" y="1226"/>
                  </a:lnTo>
                  <a:lnTo>
                    <a:pt x="183" y="1228"/>
                  </a:lnTo>
                  <a:lnTo>
                    <a:pt x="183" y="1229"/>
                  </a:lnTo>
                  <a:lnTo>
                    <a:pt x="187" y="1231"/>
                  </a:lnTo>
                  <a:lnTo>
                    <a:pt x="192" y="1230"/>
                  </a:lnTo>
                  <a:lnTo>
                    <a:pt x="194" y="1229"/>
                  </a:lnTo>
                  <a:lnTo>
                    <a:pt x="195" y="1228"/>
                  </a:lnTo>
                  <a:lnTo>
                    <a:pt x="195" y="1228"/>
                  </a:lnTo>
                  <a:lnTo>
                    <a:pt x="205" y="1204"/>
                  </a:lnTo>
                  <a:lnTo>
                    <a:pt x="217" y="1180"/>
                  </a:lnTo>
                  <a:lnTo>
                    <a:pt x="226" y="1156"/>
                  </a:lnTo>
                  <a:lnTo>
                    <a:pt x="236" y="1130"/>
                  </a:lnTo>
                  <a:lnTo>
                    <a:pt x="244" y="1105"/>
                  </a:lnTo>
                  <a:lnTo>
                    <a:pt x="252" y="1080"/>
                  </a:lnTo>
                  <a:lnTo>
                    <a:pt x="258" y="1055"/>
                  </a:lnTo>
                  <a:lnTo>
                    <a:pt x="264" y="1029"/>
                  </a:lnTo>
                  <a:lnTo>
                    <a:pt x="270" y="1003"/>
                  </a:lnTo>
                  <a:lnTo>
                    <a:pt x="275" y="978"/>
                  </a:lnTo>
                  <a:lnTo>
                    <a:pt x="279" y="952"/>
                  </a:lnTo>
                  <a:lnTo>
                    <a:pt x="283" y="925"/>
                  </a:lnTo>
                  <a:lnTo>
                    <a:pt x="286" y="899"/>
                  </a:lnTo>
                  <a:lnTo>
                    <a:pt x="288" y="873"/>
                  </a:lnTo>
                  <a:lnTo>
                    <a:pt x="290" y="819"/>
                  </a:lnTo>
                  <a:lnTo>
                    <a:pt x="290" y="819"/>
                  </a:lnTo>
                  <a:lnTo>
                    <a:pt x="292" y="793"/>
                  </a:lnTo>
                  <a:lnTo>
                    <a:pt x="292" y="767"/>
                  </a:lnTo>
                  <a:lnTo>
                    <a:pt x="290" y="740"/>
                  </a:lnTo>
                  <a:lnTo>
                    <a:pt x="289" y="713"/>
                  </a:lnTo>
                  <a:lnTo>
                    <a:pt x="287" y="686"/>
                  </a:lnTo>
                  <a:lnTo>
                    <a:pt x="284" y="659"/>
                  </a:lnTo>
                  <a:lnTo>
                    <a:pt x="281" y="632"/>
                  </a:lnTo>
                  <a:lnTo>
                    <a:pt x="276" y="605"/>
                  </a:lnTo>
                  <a:lnTo>
                    <a:pt x="272" y="579"/>
                  </a:lnTo>
                  <a:lnTo>
                    <a:pt x="265" y="551"/>
                  </a:lnTo>
                  <a:lnTo>
                    <a:pt x="259" y="525"/>
                  </a:lnTo>
                  <a:lnTo>
                    <a:pt x="252" y="499"/>
                  </a:lnTo>
                  <a:lnTo>
                    <a:pt x="243" y="473"/>
                  </a:lnTo>
                  <a:lnTo>
                    <a:pt x="234" y="448"/>
                  </a:lnTo>
                  <a:lnTo>
                    <a:pt x="224" y="424"/>
                  </a:lnTo>
                  <a:lnTo>
                    <a:pt x="213" y="400"/>
                  </a:lnTo>
                  <a:lnTo>
                    <a:pt x="213" y="400"/>
                  </a:lnTo>
                  <a:lnTo>
                    <a:pt x="212" y="398"/>
                  </a:lnTo>
                  <a:lnTo>
                    <a:pt x="210" y="396"/>
                  </a:lnTo>
                  <a:lnTo>
                    <a:pt x="204" y="394"/>
                  </a:lnTo>
                  <a:lnTo>
                    <a:pt x="197" y="392"/>
                  </a:lnTo>
                  <a:lnTo>
                    <a:pt x="191" y="392"/>
                  </a:lnTo>
                  <a:lnTo>
                    <a:pt x="184" y="395"/>
                  </a:lnTo>
                  <a:lnTo>
                    <a:pt x="179" y="398"/>
                  </a:lnTo>
                  <a:lnTo>
                    <a:pt x="178" y="400"/>
                  </a:lnTo>
                  <a:lnTo>
                    <a:pt x="177" y="402"/>
                  </a:lnTo>
                  <a:lnTo>
                    <a:pt x="176" y="405"/>
                  </a:lnTo>
                  <a:lnTo>
                    <a:pt x="177" y="408"/>
                  </a:lnTo>
                  <a:lnTo>
                    <a:pt x="177" y="408"/>
                  </a:lnTo>
                  <a:lnTo>
                    <a:pt x="192" y="457"/>
                  </a:lnTo>
                  <a:lnTo>
                    <a:pt x="206" y="506"/>
                  </a:lnTo>
                  <a:lnTo>
                    <a:pt x="220" y="555"/>
                  </a:lnTo>
                  <a:lnTo>
                    <a:pt x="226" y="580"/>
                  </a:lnTo>
                  <a:lnTo>
                    <a:pt x="232" y="605"/>
                  </a:lnTo>
                  <a:lnTo>
                    <a:pt x="232" y="605"/>
                  </a:lnTo>
                  <a:lnTo>
                    <a:pt x="236" y="631"/>
                  </a:lnTo>
                  <a:lnTo>
                    <a:pt x="240" y="656"/>
                  </a:lnTo>
                  <a:lnTo>
                    <a:pt x="246" y="709"/>
                  </a:lnTo>
                  <a:lnTo>
                    <a:pt x="249" y="761"/>
                  </a:lnTo>
                  <a:lnTo>
                    <a:pt x="252" y="814"/>
                  </a:lnTo>
                  <a:lnTo>
                    <a:pt x="252" y="814"/>
                  </a:lnTo>
                  <a:lnTo>
                    <a:pt x="251" y="863"/>
                  </a:lnTo>
                  <a:lnTo>
                    <a:pt x="248" y="912"/>
                  </a:lnTo>
                  <a:lnTo>
                    <a:pt x="243" y="960"/>
                  </a:lnTo>
                  <a:lnTo>
                    <a:pt x="236" y="1008"/>
                  </a:lnTo>
                  <a:lnTo>
                    <a:pt x="227" y="1057"/>
                  </a:lnTo>
                  <a:lnTo>
                    <a:pt x="217" y="1105"/>
                  </a:lnTo>
                  <a:lnTo>
                    <a:pt x="204" y="1152"/>
                  </a:lnTo>
                  <a:lnTo>
                    <a:pt x="191" y="1200"/>
                  </a:lnTo>
                  <a:lnTo>
                    <a:pt x="191" y="1200"/>
                  </a:lnTo>
                  <a:lnTo>
                    <a:pt x="187" y="1198"/>
                  </a:lnTo>
                  <a:lnTo>
                    <a:pt x="183" y="1196"/>
                  </a:lnTo>
                  <a:lnTo>
                    <a:pt x="183" y="1196"/>
                  </a:lnTo>
                  <a:lnTo>
                    <a:pt x="171" y="1192"/>
                  </a:lnTo>
                  <a:lnTo>
                    <a:pt x="159" y="1187"/>
                  </a:lnTo>
                  <a:lnTo>
                    <a:pt x="151" y="1181"/>
                  </a:lnTo>
                  <a:lnTo>
                    <a:pt x="142" y="1172"/>
                  </a:lnTo>
                  <a:lnTo>
                    <a:pt x="136" y="1164"/>
                  </a:lnTo>
                  <a:lnTo>
                    <a:pt x="131" y="1154"/>
                  </a:lnTo>
                  <a:lnTo>
                    <a:pt x="127" y="1143"/>
                  </a:lnTo>
                  <a:lnTo>
                    <a:pt x="123" y="1132"/>
                  </a:lnTo>
                  <a:lnTo>
                    <a:pt x="121" y="1120"/>
                  </a:lnTo>
                  <a:lnTo>
                    <a:pt x="120" y="1108"/>
                  </a:lnTo>
                  <a:lnTo>
                    <a:pt x="119" y="1084"/>
                  </a:lnTo>
                  <a:lnTo>
                    <a:pt x="120" y="1060"/>
                  </a:lnTo>
                  <a:lnTo>
                    <a:pt x="121" y="1038"/>
                  </a:lnTo>
                  <a:lnTo>
                    <a:pt x="121" y="1038"/>
                  </a:lnTo>
                  <a:lnTo>
                    <a:pt x="122" y="1018"/>
                  </a:lnTo>
                  <a:lnTo>
                    <a:pt x="122" y="999"/>
                  </a:lnTo>
                  <a:lnTo>
                    <a:pt x="121" y="979"/>
                  </a:lnTo>
                  <a:lnTo>
                    <a:pt x="118" y="960"/>
                  </a:lnTo>
                  <a:lnTo>
                    <a:pt x="118" y="960"/>
                  </a:lnTo>
                  <a:lnTo>
                    <a:pt x="113" y="944"/>
                  </a:lnTo>
                  <a:lnTo>
                    <a:pt x="107" y="928"/>
                  </a:lnTo>
                  <a:lnTo>
                    <a:pt x="102" y="912"/>
                  </a:lnTo>
                  <a:lnTo>
                    <a:pt x="101" y="903"/>
                  </a:lnTo>
                  <a:lnTo>
                    <a:pt x="100" y="895"/>
                  </a:lnTo>
                  <a:lnTo>
                    <a:pt x="100" y="895"/>
                  </a:lnTo>
                  <a:lnTo>
                    <a:pt x="101" y="885"/>
                  </a:lnTo>
                  <a:lnTo>
                    <a:pt x="103" y="877"/>
                  </a:lnTo>
                  <a:lnTo>
                    <a:pt x="107" y="869"/>
                  </a:lnTo>
                  <a:lnTo>
                    <a:pt x="111" y="861"/>
                  </a:lnTo>
                  <a:lnTo>
                    <a:pt x="116" y="854"/>
                  </a:lnTo>
                  <a:lnTo>
                    <a:pt x="121" y="847"/>
                  </a:lnTo>
                  <a:lnTo>
                    <a:pt x="133" y="833"/>
                  </a:lnTo>
                  <a:lnTo>
                    <a:pt x="144" y="819"/>
                  </a:lnTo>
                  <a:lnTo>
                    <a:pt x="156" y="805"/>
                  </a:lnTo>
                  <a:lnTo>
                    <a:pt x="160" y="797"/>
                  </a:lnTo>
                  <a:lnTo>
                    <a:pt x="163" y="789"/>
                  </a:lnTo>
                  <a:lnTo>
                    <a:pt x="166" y="780"/>
                  </a:lnTo>
                  <a:lnTo>
                    <a:pt x="167" y="771"/>
                  </a:lnTo>
                  <a:lnTo>
                    <a:pt x="167" y="771"/>
                  </a:lnTo>
                  <a:lnTo>
                    <a:pt x="167" y="758"/>
                  </a:lnTo>
                  <a:lnTo>
                    <a:pt x="165" y="747"/>
                  </a:lnTo>
                  <a:lnTo>
                    <a:pt x="161" y="735"/>
                  </a:lnTo>
                  <a:lnTo>
                    <a:pt x="156" y="725"/>
                  </a:lnTo>
                  <a:lnTo>
                    <a:pt x="149" y="715"/>
                  </a:lnTo>
                  <a:lnTo>
                    <a:pt x="141" y="706"/>
                  </a:lnTo>
                  <a:lnTo>
                    <a:pt x="132" y="696"/>
                  </a:lnTo>
                  <a:lnTo>
                    <a:pt x="123" y="688"/>
                  </a:lnTo>
                  <a:lnTo>
                    <a:pt x="123" y="688"/>
                  </a:lnTo>
                  <a:lnTo>
                    <a:pt x="95" y="664"/>
                  </a:lnTo>
                  <a:lnTo>
                    <a:pt x="82" y="651"/>
                  </a:lnTo>
                  <a:lnTo>
                    <a:pt x="76" y="644"/>
                  </a:lnTo>
                  <a:lnTo>
                    <a:pt x="72" y="636"/>
                  </a:lnTo>
                  <a:lnTo>
                    <a:pt x="72" y="636"/>
                  </a:lnTo>
                  <a:lnTo>
                    <a:pt x="68" y="628"/>
                  </a:lnTo>
                  <a:lnTo>
                    <a:pt x="64" y="622"/>
                  </a:lnTo>
                  <a:lnTo>
                    <a:pt x="63" y="615"/>
                  </a:lnTo>
                  <a:lnTo>
                    <a:pt x="62" y="609"/>
                  </a:lnTo>
                  <a:lnTo>
                    <a:pt x="63" y="603"/>
                  </a:lnTo>
                  <a:lnTo>
                    <a:pt x="64" y="597"/>
                  </a:lnTo>
                  <a:lnTo>
                    <a:pt x="67" y="593"/>
                  </a:lnTo>
                  <a:lnTo>
                    <a:pt x="69" y="588"/>
                  </a:lnTo>
                  <a:lnTo>
                    <a:pt x="76" y="580"/>
                  </a:lnTo>
                  <a:lnTo>
                    <a:pt x="84" y="570"/>
                  </a:lnTo>
                  <a:lnTo>
                    <a:pt x="94" y="562"/>
                  </a:lnTo>
                  <a:lnTo>
                    <a:pt x="103" y="551"/>
                  </a:lnTo>
                  <a:lnTo>
                    <a:pt x="103" y="551"/>
                  </a:lnTo>
                  <a:lnTo>
                    <a:pt x="111" y="542"/>
                  </a:lnTo>
                  <a:lnTo>
                    <a:pt x="117" y="531"/>
                  </a:lnTo>
                  <a:lnTo>
                    <a:pt x="120" y="521"/>
                  </a:lnTo>
                  <a:lnTo>
                    <a:pt x="122" y="510"/>
                  </a:lnTo>
                  <a:lnTo>
                    <a:pt x="123" y="499"/>
                  </a:lnTo>
                  <a:lnTo>
                    <a:pt x="121" y="487"/>
                  </a:lnTo>
                  <a:lnTo>
                    <a:pt x="118" y="476"/>
                  </a:lnTo>
                  <a:lnTo>
                    <a:pt x="114" y="464"/>
                  </a:lnTo>
                  <a:lnTo>
                    <a:pt x="114" y="464"/>
                  </a:lnTo>
                  <a:lnTo>
                    <a:pt x="107" y="451"/>
                  </a:lnTo>
                  <a:lnTo>
                    <a:pt x="98" y="439"/>
                  </a:lnTo>
                  <a:lnTo>
                    <a:pt x="90" y="426"/>
                  </a:lnTo>
                  <a:lnTo>
                    <a:pt x="79" y="415"/>
                  </a:lnTo>
                  <a:lnTo>
                    <a:pt x="70" y="403"/>
                  </a:lnTo>
                  <a:lnTo>
                    <a:pt x="60" y="391"/>
                  </a:lnTo>
                  <a:lnTo>
                    <a:pt x="53" y="379"/>
                  </a:lnTo>
                  <a:lnTo>
                    <a:pt x="46" y="365"/>
                  </a:lnTo>
                  <a:lnTo>
                    <a:pt x="46" y="365"/>
                  </a:lnTo>
                  <a:lnTo>
                    <a:pt x="41" y="354"/>
                  </a:lnTo>
                  <a:lnTo>
                    <a:pt x="39" y="342"/>
                  </a:lnTo>
                  <a:lnTo>
                    <a:pt x="39" y="333"/>
                  </a:lnTo>
                  <a:lnTo>
                    <a:pt x="41" y="324"/>
                  </a:lnTo>
                  <a:lnTo>
                    <a:pt x="46" y="317"/>
                  </a:lnTo>
                  <a:lnTo>
                    <a:pt x="51" y="309"/>
                  </a:lnTo>
                  <a:lnTo>
                    <a:pt x="57" y="303"/>
                  </a:lnTo>
                  <a:lnTo>
                    <a:pt x="64" y="298"/>
                  </a:lnTo>
                  <a:lnTo>
                    <a:pt x="73" y="293"/>
                  </a:lnTo>
                  <a:lnTo>
                    <a:pt x="82" y="288"/>
                  </a:lnTo>
                  <a:lnTo>
                    <a:pt x="101" y="280"/>
                  </a:lnTo>
                  <a:lnTo>
                    <a:pt x="119" y="271"/>
                  </a:lnTo>
                  <a:lnTo>
                    <a:pt x="129" y="266"/>
                  </a:lnTo>
                  <a:lnTo>
                    <a:pt x="136" y="261"/>
                  </a:lnTo>
                  <a:lnTo>
                    <a:pt x="136" y="261"/>
                  </a:lnTo>
                  <a:lnTo>
                    <a:pt x="149" y="251"/>
                  </a:lnTo>
                  <a:lnTo>
                    <a:pt x="157" y="240"/>
                  </a:lnTo>
                  <a:lnTo>
                    <a:pt x="163" y="231"/>
                  </a:lnTo>
                  <a:lnTo>
                    <a:pt x="167" y="219"/>
                  </a:lnTo>
                  <a:lnTo>
                    <a:pt x="170" y="209"/>
                  </a:lnTo>
                  <a:lnTo>
                    <a:pt x="170" y="198"/>
                  </a:lnTo>
                  <a:lnTo>
                    <a:pt x="167" y="186"/>
                  </a:lnTo>
                  <a:lnTo>
                    <a:pt x="165" y="175"/>
                  </a:lnTo>
                  <a:lnTo>
                    <a:pt x="158" y="152"/>
                  </a:lnTo>
                  <a:lnTo>
                    <a:pt x="150" y="129"/>
                  </a:lnTo>
                  <a:lnTo>
                    <a:pt x="146" y="116"/>
                  </a:lnTo>
                  <a:lnTo>
                    <a:pt x="143" y="104"/>
                  </a:lnTo>
                  <a:lnTo>
                    <a:pt x="142" y="92"/>
                  </a:lnTo>
                  <a:lnTo>
                    <a:pt x="142" y="80"/>
                  </a:lnTo>
                  <a:lnTo>
                    <a:pt x="142" y="80"/>
                  </a:lnTo>
                  <a:lnTo>
                    <a:pt x="143" y="71"/>
                  </a:lnTo>
                  <a:lnTo>
                    <a:pt x="146" y="64"/>
                  </a:lnTo>
                  <a:lnTo>
                    <a:pt x="150" y="56"/>
                  </a:lnTo>
                  <a:lnTo>
                    <a:pt x="154" y="50"/>
                  </a:lnTo>
                  <a:lnTo>
                    <a:pt x="159" y="45"/>
                  </a:lnTo>
                  <a:lnTo>
                    <a:pt x="164" y="39"/>
                  </a:lnTo>
                  <a:lnTo>
                    <a:pt x="172" y="35"/>
                  </a:lnTo>
                  <a:lnTo>
                    <a:pt x="178" y="32"/>
                  </a:lnTo>
                  <a:lnTo>
                    <a:pt x="185" y="30"/>
                  </a:lnTo>
                  <a:lnTo>
                    <a:pt x="193" y="29"/>
                  </a:lnTo>
                  <a:lnTo>
                    <a:pt x="201" y="28"/>
                  </a:lnTo>
                  <a:lnTo>
                    <a:pt x="208" y="28"/>
                  </a:lnTo>
                  <a:lnTo>
                    <a:pt x="217" y="29"/>
                  </a:lnTo>
                  <a:lnTo>
                    <a:pt x="224" y="31"/>
                  </a:lnTo>
                  <a:lnTo>
                    <a:pt x="233" y="33"/>
                  </a:lnTo>
                  <a:lnTo>
                    <a:pt x="240" y="36"/>
                  </a:lnTo>
                  <a:lnTo>
                    <a:pt x="240" y="36"/>
                  </a:lnTo>
                  <a:lnTo>
                    <a:pt x="252" y="42"/>
                  </a:lnTo>
                  <a:lnTo>
                    <a:pt x="261" y="51"/>
                  </a:lnTo>
                  <a:lnTo>
                    <a:pt x="270" y="59"/>
                  </a:lnTo>
                  <a:lnTo>
                    <a:pt x="280" y="69"/>
                  </a:lnTo>
                  <a:lnTo>
                    <a:pt x="287" y="79"/>
                  </a:lnTo>
                  <a:lnTo>
                    <a:pt x="295" y="90"/>
                  </a:lnTo>
                  <a:lnTo>
                    <a:pt x="308" y="112"/>
                  </a:lnTo>
                  <a:lnTo>
                    <a:pt x="308" y="112"/>
                  </a:lnTo>
                  <a:lnTo>
                    <a:pt x="318" y="129"/>
                  </a:lnTo>
                  <a:lnTo>
                    <a:pt x="326" y="145"/>
                  </a:lnTo>
                  <a:lnTo>
                    <a:pt x="344" y="180"/>
                  </a:lnTo>
                  <a:lnTo>
                    <a:pt x="352" y="198"/>
                  </a:lnTo>
                  <a:lnTo>
                    <a:pt x="363" y="215"/>
                  </a:lnTo>
                  <a:lnTo>
                    <a:pt x="373" y="231"/>
                  </a:lnTo>
                  <a:lnTo>
                    <a:pt x="385" y="246"/>
                  </a:lnTo>
                  <a:lnTo>
                    <a:pt x="385" y="246"/>
                  </a:lnTo>
                  <a:lnTo>
                    <a:pt x="399" y="260"/>
                  </a:lnTo>
                  <a:lnTo>
                    <a:pt x="413" y="275"/>
                  </a:lnTo>
                  <a:lnTo>
                    <a:pt x="428" y="289"/>
                  </a:lnTo>
                  <a:lnTo>
                    <a:pt x="434" y="297"/>
                  </a:lnTo>
                  <a:lnTo>
                    <a:pt x="441" y="305"/>
                  </a:lnTo>
                  <a:lnTo>
                    <a:pt x="446" y="313"/>
                  </a:lnTo>
                  <a:lnTo>
                    <a:pt x="450" y="321"/>
                  </a:lnTo>
                  <a:lnTo>
                    <a:pt x="453" y="329"/>
                  </a:lnTo>
                  <a:lnTo>
                    <a:pt x="455" y="339"/>
                  </a:lnTo>
                  <a:lnTo>
                    <a:pt x="455" y="348"/>
                  </a:lnTo>
                  <a:lnTo>
                    <a:pt x="454" y="358"/>
                  </a:lnTo>
                  <a:lnTo>
                    <a:pt x="451" y="368"/>
                  </a:lnTo>
                  <a:lnTo>
                    <a:pt x="446" y="379"/>
                  </a:lnTo>
                  <a:lnTo>
                    <a:pt x="446" y="379"/>
                  </a:lnTo>
                  <a:lnTo>
                    <a:pt x="438" y="391"/>
                  </a:lnTo>
                  <a:lnTo>
                    <a:pt x="429" y="404"/>
                  </a:lnTo>
                  <a:lnTo>
                    <a:pt x="420" y="417"/>
                  </a:lnTo>
                  <a:lnTo>
                    <a:pt x="411" y="429"/>
                  </a:lnTo>
                  <a:lnTo>
                    <a:pt x="404" y="442"/>
                  </a:lnTo>
                  <a:lnTo>
                    <a:pt x="401" y="448"/>
                  </a:lnTo>
                  <a:lnTo>
                    <a:pt x="399" y="456"/>
                  </a:lnTo>
                  <a:lnTo>
                    <a:pt x="397" y="463"/>
                  </a:lnTo>
                  <a:lnTo>
                    <a:pt x="396" y="470"/>
                  </a:lnTo>
                  <a:lnTo>
                    <a:pt x="396" y="478"/>
                  </a:lnTo>
                  <a:lnTo>
                    <a:pt x="397" y="486"/>
                  </a:lnTo>
                  <a:lnTo>
                    <a:pt x="397" y="486"/>
                  </a:lnTo>
                  <a:lnTo>
                    <a:pt x="399" y="498"/>
                  </a:lnTo>
                  <a:lnTo>
                    <a:pt x="403" y="509"/>
                  </a:lnTo>
                  <a:lnTo>
                    <a:pt x="409" y="519"/>
                  </a:lnTo>
                  <a:lnTo>
                    <a:pt x="416" y="529"/>
                  </a:lnTo>
                  <a:lnTo>
                    <a:pt x="430" y="547"/>
                  </a:lnTo>
                  <a:lnTo>
                    <a:pt x="445" y="565"/>
                  </a:lnTo>
                  <a:lnTo>
                    <a:pt x="445" y="565"/>
                  </a:lnTo>
                  <a:lnTo>
                    <a:pt x="457" y="580"/>
                  </a:lnTo>
                  <a:lnTo>
                    <a:pt x="468" y="595"/>
                  </a:lnTo>
                  <a:lnTo>
                    <a:pt x="472" y="603"/>
                  </a:lnTo>
                  <a:lnTo>
                    <a:pt x="476" y="611"/>
                  </a:lnTo>
                  <a:lnTo>
                    <a:pt x="480" y="621"/>
                  </a:lnTo>
                  <a:lnTo>
                    <a:pt x="481" y="630"/>
                  </a:lnTo>
                  <a:lnTo>
                    <a:pt x="481" y="630"/>
                  </a:lnTo>
                  <a:lnTo>
                    <a:pt x="481" y="636"/>
                  </a:lnTo>
                  <a:lnTo>
                    <a:pt x="481" y="643"/>
                  </a:lnTo>
                  <a:lnTo>
                    <a:pt x="478" y="655"/>
                  </a:lnTo>
                  <a:lnTo>
                    <a:pt x="473" y="667"/>
                  </a:lnTo>
                  <a:lnTo>
                    <a:pt x="467" y="677"/>
                  </a:lnTo>
                  <a:lnTo>
                    <a:pt x="461" y="688"/>
                  </a:lnTo>
                  <a:lnTo>
                    <a:pt x="452" y="697"/>
                  </a:lnTo>
                  <a:lnTo>
                    <a:pt x="435" y="716"/>
                  </a:lnTo>
                  <a:lnTo>
                    <a:pt x="435" y="716"/>
                  </a:lnTo>
                  <a:lnTo>
                    <a:pt x="416" y="738"/>
                  </a:lnTo>
                  <a:lnTo>
                    <a:pt x="406" y="750"/>
                  </a:lnTo>
                  <a:lnTo>
                    <a:pt x="398" y="762"/>
                  </a:lnTo>
                  <a:lnTo>
                    <a:pt x="389" y="775"/>
                  </a:lnTo>
                  <a:lnTo>
                    <a:pt x="383" y="788"/>
                  </a:lnTo>
                  <a:lnTo>
                    <a:pt x="379" y="802"/>
                  </a:lnTo>
                  <a:lnTo>
                    <a:pt x="377" y="810"/>
                  </a:lnTo>
                  <a:lnTo>
                    <a:pt x="377" y="817"/>
                  </a:lnTo>
                  <a:lnTo>
                    <a:pt x="377" y="817"/>
                  </a:lnTo>
                  <a:lnTo>
                    <a:pt x="377" y="827"/>
                  </a:lnTo>
                  <a:lnTo>
                    <a:pt x="378" y="836"/>
                  </a:lnTo>
                  <a:lnTo>
                    <a:pt x="380" y="844"/>
                  </a:lnTo>
                  <a:lnTo>
                    <a:pt x="383" y="854"/>
                  </a:lnTo>
                  <a:lnTo>
                    <a:pt x="390" y="871"/>
                  </a:lnTo>
                  <a:lnTo>
                    <a:pt x="399" y="888"/>
                  </a:lnTo>
                  <a:lnTo>
                    <a:pt x="407" y="904"/>
                  </a:lnTo>
                  <a:lnTo>
                    <a:pt x="414" y="921"/>
                  </a:lnTo>
                  <a:lnTo>
                    <a:pt x="418" y="930"/>
                  </a:lnTo>
                  <a:lnTo>
                    <a:pt x="420" y="938"/>
                  </a:lnTo>
                  <a:lnTo>
                    <a:pt x="421" y="947"/>
                  </a:lnTo>
                  <a:lnTo>
                    <a:pt x="422" y="957"/>
                  </a:lnTo>
                  <a:lnTo>
                    <a:pt x="422" y="957"/>
                  </a:lnTo>
                  <a:lnTo>
                    <a:pt x="420" y="967"/>
                  </a:lnTo>
                  <a:lnTo>
                    <a:pt x="417" y="977"/>
                  </a:lnTo>
                  <a:lnTo>
                    <a:pt x="412" y="985"/>
                  </a:lnTo>
                  <a:lnTo>
                    <a:pt x="406" y="992"/>
                  </a:lnTo>
                  <a:lnTo>
                    <a:pt x="399" y="997"/>
                  </a:lnTo>
                  <a:lnTo>
                    <a:pt x="390" y="1002"/>
                  </a:lnTo>
                  <a:lnTo>
                    <a:pt x="382" y="1006"/>
                  </a:lnTo>
                  <a:lnTo>
                    <a:pt x="372" y="1010"/>
                  </a:lnTo>
                  <a:lnTo>
                    <a:pt x="352" y="1017"/>
                  </a:lnTo>
                  <a:lnTo>
                    <a:pt x="343" y="1020"/>
                  </a:lnTo>
                  <a:lnTo>
                    <a:pt x="334" y="1024"/>
                  </a:lnTo>
                  <a:lnTo>
                    <a:pt x="325" y="1029"/>
                  </a:lnTo>
                  <a:lnTo>
                    <a:pt x="318" y="1035"/>
                  </a:lnTo>
                  <a:lnTo>
                    <a:pt x="310" y="1042"/>
                  </a:lnTo>
                  <a:lnTo>
                    <a:pt x="305" y="1050"/>
                  </a:lnTo>
                  <a:lnTo>
                    <a:pt x="305" y="1050"/>
                  </a:lnTo>
                  <a:lnTo>
                    <a:pt x="302" y="1059"/>
                  </a:lnTo>
                  <a:lnTo>
                    <a:pt x="299" y="1066"/>
                  </a:lnTo>
                  <a:lnTo>
                    <a:pt x="298" y="1075"/>
                  </a:lnTo>
                  <a:lnTo>
                    <a:pt x="297" y="1084"/>
                  </a:lnTo>
                  <a:lnTo>
                    <a:pt x="297" y="1101"/>
                  </a:lnTo>
                  <a:lnTo>
                    <a:pt x="298" y="1118"/>
                  </a:lnTo>
                  <a:lnTo>
                    <a:pt x="298" y="1118"/>
                  </a:lnTo>
                  <a:lnTo>
                    <a:pt x="301" y="1145"/>
                  </a:lnTo>
                  <a:lnTo>
                    <a:pt x="301" y="1145"/>
                  </a:lnTo>
                  <a:lnTo>
                    <a:pt x="302" y="1164"/>
                  </a:lnTo>
                  <a:lnTo>
                    <a:pt x="302" y="1184"/>
                  </a:lnTo>
                  <a:lnTo>
                    <a:pt x="302" y="1184"/>
                  </a:lnTo>
                  <a:lnTo>
                    <a:pt x="300" y="1193"/>
                  </a:lnTo>
                  <a:lnTo>
                    <a:pt x="297" y="1202"/>
                  </a:lnTo>
                  <a:lnTo>
                    <a:pt x="292" y="1208"/>
                  </a:lnTo>
                  <a:lnTo>
                    <a:pt x="284" y="1213"/>
                  </a:lnTo>
                  <a:lnTo>
                    <a:pt x="275" y="1217"/>
                  </a:lnTo>
                  <a:lnTo>
                    <a:pt x="264" y="1218"/>
                  </a:lnTo>
                  <a:lnTo>
                    <a:pt x="251" y="1218"/>
                  </a:lnTo>
                  <a:lnTo>
                    <a:pt x="236" y="1216"/>
                  </a:lnTo>
                  <a:lnTo>
                    <a:pt x="236" y="1216"/>
                  </a:lnTo>
                  <a:lnTo>
                    <a:pt x="234" y="1213"/>
                  </a:lnTo>
                  <a:lnTo>
                    <a:pt x="232" y="1212"/>
                  </a:lnTo>
                  <a:lnTo>
                    <a:pt x="228" y="1212"/>
                  </a:lnTo>
                  <a:lnTo>
                    <a:pt x="225" y="1213"/>
                  </a:lnTo>
                  <a:lnTo>
                    <a:pt x="222" y="1214"/>
                  </a:lnTo>
                  <a:lnTo>
                    <a:pt x="220" y="1216"/>
                  </a:lnTo>
                  <a:lnTo>
                    <a:pt x="220" y="1218"/>
                  </a:lnTo>
                  <a:lnTo>
                    <a:pt x="221" y="1221"/>
                  </a:lnTo>
                  <a:lnTo>
                    <a:pt x="221" y="1221"/>
                  </a:lnTo>
                  <a:lnTo>
                    <a:pt x="227" y="1228"/>
                  </a:lnTo>
                  <a:lnTo>
                    <a:pt x="234" y="1234"/>
                  </a:lnTo>
                  <a:lnTo>
                    <a:pt x="242" y="1239"/>
                  </a:lnTo>
                  <a:lnTo>
                    <a:pt x="251" y="1241"/>
                  </a:lnTo>
                  <a:lnTo>
                    <a:pt x="259" y="1242"/>
                  </a:lnTo>
                  <a:lnTo>
                    <a:pt x="268" y="1241"/>
                  </a:lnTo>
                  <a:lnTo>
                    <a:pt x="278" y="1239"/>
                  </a:lnTo>
                  <a:lnTo>
                    <a:pt x="287" y="1234"/>
                  </a:lnTo>
                  <a:lnTo>
                    <a:pt x="287" y="1234"/>
                  </a:lnTo>
                  <a:lnTo>
                    <a:pt x="295" y="1230"/>
                  </a:lnTo>
                  <a:lnTo>
                    <a:pt x="300" y="1226"/>
                  </a:lnTo>
                  <a:lnTo>
                    <a:pt x="305" y="1221"/>
                  </a:lnTo>
                  <a:lnTo>
                    <a:pt x="309" y="1214"/>
                  </a:lnTo>
                  <a:lnTo>
                    <a:pt x="314" y="1209"/>
                  </a:lnTo>
                  <a:lnTo>
                    <a:pt x="316" y="1202"/>
                  </a:lnTo>
                  <a:lnTo>
                    <a:pt x="319" y="1196"/>
                  </a:lnTo>
                  <a:lnTo>
                    <a:pt x="320" y="1188"/>
                  </a:lnTo>
                  <a:lnTo>
                    <a:pt x="322" y="1173"/>
                  </a:lnTo>
                  <a:lnTo>
                    <a:pt x="322" y="1159"/>
                  </a:lnTo>
                  <a:lnTo>
                    <a:pt x="322" y="1144"/>
                  </a:lnTo>
                  <a:lnTo>
                    <a:pt x="321" y="1129"/>
                  </a:lnTo>
                  <a:lnTo>
                    <a:pt x="321" y="112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" name="Google Shape;91;p13"/>
            <p:cNvSpPr/>
            <p:nvPr/>
          </p:nvSpPr>
          <p:spPr>
            <a:xfrm>
              <a:off x="3629025" y="1714500"/>
              <a:ext cx="366712" cy="298450"/>
            </a:xfrm>
            <a:custGeom>
              <a:rect b="b" l="l" r="r" t="t"/>
              <a:pathLst>
                <a:path extrusionOk="0" h="377" w="463">
                  <a:moveTo>
                    <a:pt x="459" y="14"/>
                  </a:moveTo>
                  <a:lnTo>
                    <a:pt x="459" y="14"/>
                  </a:lnTo>
                  <a:lnTo>
                    <a:pt x="439" y="9"/>
                  </a:lnTo>
                  <a:lnTo>
                    <a:pt x="420" y="6"/>
                  </a:lnTo>
                  <a:lnTo>
                    <a:pt x="400" y="3"/>
                  </a:lnTo>
                  <a:lnTo>
                    <a:pt x="380" y="1"/>
                  </a:lnTo>
                  <a:lnTo>
                    <a:pt x="360" y="0"/>
                  </a:lnTo>
                  <a:lnTo>
                    <a:pt x="340" y="1"/>
                  </a:lnTo>
                  <a:lnTo>
                    <a:pt x="320" y="4"/>
                  </a:lnTo>
                  <a:lnTo>
                    <a:pt x="300" y="6"/>
                  </a:lnTo>
                  <a:lnTo>
                    <a:pt x="281" y="10"/>
                  </a:lnTo>
                  <a:lnTo>
                    <a:pt x="262" y="15"/>
                  </a:lnTo>
                  <a:lnTo>
                    <a:pt x="242" y="21"/>
                  </a:lnTo>
                  <a:lnTo>
                    <a:pt x="224" y="29"/>
                  </a:lnTo>
                  <a:lnTo>
                    <a:pt x="205" y="37"/>
                  </a:lnTo>
                  <a:lnTo>
                    <a:pt x="189" y="47"/>
                  </a:lnTo>
                  <a:lnTo>
                    <a:pt x="171" y="57"/>
                  </a:lnTo>
                  <a:lnTo>
                    <a:pt x="154" y="68"/>
                  </a:lnTo>
                  <a:lnTo>
                    <a:pt x="154" y="68"/>
                  </a:lnTo>
                  <a:lnTo>
                    <a:pt x="137" y="81"/>
                  </a:lnTo>
                  <a:lnTo>
                    <a:pt x="120" y="95"/>
                  </a:lnTo>
                  <a:lnTo>
                    <a:pt x="105" y="111"/>
                  </a:lnTo>
                  <a:lnTo>
                    <a:pt x="91" y="127"/>
                  </a:lnTo>
                  <a:lnTo>
                    <a:pt x="77" y="143"/>
                  </a:lnTo>
                  <a:lnTo>
                    <a:pt x="64" y="161"/>
                  </a:lnTo>
                  <a:lnTo>
                    <a:pt x="53" y="179"/>
                  </a:lnTo>
                  <a:lnTo>
                    <a:pt x="42" y="198"/>
                  </a:lnTo>
                  <a:lnTo>
                    <a:pt x="42" y="198"/>
                  </a:lnTo>
                  <a:lnTo>
                    <a:pt x="32" y="218"/>
                  </a:lnTo>
                  <a:lnTo>
                    <a:pt x="23" y="239"/>
                  </a:lnTo>
                  <a:lnTo>
                    <a:pt x="16" y="260"/>
                  </a:lnTo>
                  <a:lnTo>
                    <a:pt x="10" y="282"/>
                  </a:lnTo>
                  <a:lnTo>
                    <a:pt x="10" y="282"/>
                  </a:lnTo>
                  <a:lnTo>
                    <a:pt x="6" y="302"/>
                  </a:lnTo>
                  <a:lnTo>
                    <a:pt x="4" y="314"/>
                  </a:lnTo>
                  <a:lnTo>
                    <a:pt x="1" y="324"/>
                  </a:lnTo>
                  <a:lnTo>
                    <a:pt x="0" y="335"/>
                  </a:lnTo>
                  <a:lnTo>
                    <a:pt x="1" y="346"/>
                  </a:lnTo>
                  <a:lnTo>
                    <a:pt x="2" y="356"/>
                  </a:lnTo>
                  <a:lnTo>
                    <a:pt x="6" y="366"/>
                  </a:lnTo>
                  <a:lnTo>
                    <a:pt x="6" y="366"/>
                  </a:lnTo>
                  <a:lnTo>
                    <a:pt x="7" y="369"/>
                  </a:lnTo>
                  <a:lnTo>
                    <a:pt x="9" y="371"/>
                  </a:lnTo>
                  <a:lnTo>
                    <a:pt x="12" y="374"/>
                  </a:lnTo>
                  <a:lnTo>
                    <a:pt x="15" y="376"/>
                  </a:lnTo>
                  <a:lnTo>
                    <a:pt x="21" y="377"/>
                  </a:lnTo>
                  <a:lnTo>
                    <a:pt x="29" y="376"/>
                  </a:lnTo>
                  <a:lnTo>
                    <a:pt x="35" y="374"/>
                  </a:lnTo>
                  <a:lnTo>
                    <a:pt x="41" y="370"/>
                  </a:lnTo>
                  <a:lnTo>
                    <a:pt x="47" y="366"/>
                  </a:lnTo>
                  <a:lnTo>
                    <a:pt x="50" y="361"/>
                  </a:lnTo>
                  <a:lnTo>
                    <a:pt x="50" y="361"/>
                  </a:lnTo>
                  <a:lnTo>
                    <a:pt x="53" y="353"/>
                  </a:lnTo>
                  <a:lnTo>
                    <a:pt x="55" y="343"/>
                  </a:lnTo>
                  <a:lnTo>
                    <a:pt x="58" y="324"/>
                  </a:lnTo>
                  <a:lnTo>
                    <a:pt x="59" y="304"/>
                  </a:lnTo>
                  <a:lnTo>
                    <a:pt x="62" y="286"/>
                  </a:lnTo>
                  <a:lnTo>
                    <a:pt x="62" y="286"/>
                  </a:lnTo>
                  <a:lnTo>
                    <a:pt x="68" y="267"/>
                  </a:lnTo>
                  <a:lnTo>
                    <a:pt x="73" y="250"/>
                  </a:lnTo>
                  <a:lnTo>
                    <a:pt x="79" y="233"/>
                  </a:lnTo>
                  <a:lnTo>
                    <a:pt x="87" y="215"/>
                  </a:lnTo>
                  <a:lnTo>
                    <a:pt x="87" y="215"/>
                  </a:lnTo>
                  <a:lnTo>
                    <a:pt x="95" y="198"/>
                  </a:lnTo>
                  <a:lnTo>
                    <a:pt x="105" y="181"/>
                  </a:lnTo>
                  <a:lnTo>
                    <a:pt x="116" y="165"/>
                  </a:lnTo>
                  <a:lnTo>
                    <a:pt x="128" y="150"/>
                  </a:lnTo>
                  <a:lnTo>
                    <a:pt x="139" y="135"/>
                  </a:lnTo>
                  <a:lnTo>
                    <a:pt x="153" y="121"/>
                  </a:lnTo>
                  <a:lnTo>
                    <a:pt x="166" y="108"/>
                  </a:lnTo>
                  <a:lnTo>
                    <a:pt x="181" y="95"/>
                  </a:lnTo>
                  <a:lnTo>
                    <a:pt x="181" y="95"/>
                  </a:lnTo>
                  <a:lnTo>
                    <a:pt x="196" y="85"/>
                  </a:lnTo>
                  <a:lnTo>
                    <a:pt x="211" y="74"/>
                  </a:lnTo>
                  <a:lnTo>
                    <a:pt x="226" y="66"/>
                  </a:lnTo>
                  <a:lnTo>
                    <a:pt x="243" y="57"/>
                  </a:lnTo>
                  <a:lnTo>
                    <a:pt x="259" y="50"/>
                  </a:lnTo>
                  <a:lnTo>
                    <a:pt x="276" y="44"/>
                  </a:lnTo>
                  <a:lnTo>
                    <a:pt x="293" y="38"/>
                  </a:lnTo>
                  <a:lnTo>
                    <a:pt x="310" y="33"/>
                  </a:lnTo>
                  <a:lnTo>
                    <a:pt x="328" y="30"/>
                  </a:lnTo>
                  <a:lnTo>
                    <a:pt x="345" y="27"/>
                  </a:lnTo>
                  <a:lnTo>
                    <a:pt x="363" y="25"/>
                  </a:lnTo>
                  <a:lnTo>
                    <a:pt x="382" y="22"/>
                  </a:lnTo>
                  <a:lnTo>
                    <a:pt x="400" y="22"/>
                  </a:lnTo>
                  <a:lnTo>
                    <a:pt x="418" y="22"/>
                  </a:lnTo>
                  <a:lnTo>
                    <a:pt x="435" y="24"/>
                  </a:lnTo>
                  <a:lnTo>
                    <a:pt x="453" y="26"/>
                  </a:lnTo>
                  <a:lnTo>
                    <a:pt x="453" y="26"/>
                  </a:lnTo>
                  <a:lnTo>
                    <a:pt x="457" y="26"/>
                  </a:lnTo>
                  <a:lnTo>
                    <a:pt x="459" y="25"/>
                  </a:lnTo>
                  <a:lnTo>
                    <a:pt x="461" y="24"/>
                  </a:lnTo>
                  <a:lnTo>
                    <a:pt x="462" y="21"/>
                  </a:lnTo>
                  <a:lnTo>
                    <a:pt x="463" y="19"/>
                  </a:lnTo>
                  <a:lnTo>
                    <a:pt x="463" y="17"/>
                  </a:lnTo>
                  <a:lnTo>
                    <a:pt x="461" y="15"/>
                  </a:lnTo>
                  <a:lnTo>
                    <a:pt x="459" y="14"/>
                  </a:lnTo>
                  <a:lnTo>
                    <a:pt x="459" y="14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3597275" y="2036763"/>
              <a:ext cx="39687" cy="26987"/>
            </a:xfrm>
            <a:custGeom>
              <a:rect b="b" l="l" r="r" t="t"/>
              <a:pathLst>
                <a:path extrusionOk="0" h="36" w="50">
                  <a:moveTo>
                    <a:pt x="49" y="20"/>
                  </a:moveTo>
                  <a:lnTo>
                    <a:pt x="49" y="20"/>
                  </a:lnTo>
                  <a:lnTo>
                    <a:pt x="49" y="20"/>
                  </a:lnTo>
                  <a:lnTo>
                    <a:pt x="49" y="20"/>
                  </a:lnTo>
                  <a:lnTo>
                    <a:pt x="49" y="19"/>
                  </a:lnTo>
                  <a:lnTo>
                    <a:pt x="49" y="19"/>
                  </a:lnTo>
                  <a:lnTo>
                    <a:pt x="50" y="15"/>
                  </a:lnTo>
                  <a:lnTo>
                    <a:pt x="49" y="13"/>
                  </a:lnTo>
                  <a:lnTo>
                    <a:pt x="49" y="11"/>
                  </a:lnTo>
                  <a:lnTo>
                    <a:pt x="49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48" y="11"/>
                  </a:lnTo>
                  <a:lnTo>
                    <a:pt x="45" y="6"/>
                  </a:lnTo>
                  <a:lnTo>
                    <a:pt x="45" y="6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35" y="1"/>
                  </a:lnTo>
                  <a:lnTo>
                    <a:pt x="35" y="1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5" y="0"/>
                  </a:lnTo>
                  <a:lnTo>
                    <a:pt x="19" y="1"/>
                  </a:lnTo>
                  <a:lnTo>
                    <a:pt x="19" y="1"/>
                  </a:lnTo>
                  <a:lnTo>
                    <a:pt x="16" y="2"/>
                  </a:lnTo>
                  <a:lnTo>
                    <a:pt x="14" y="3"/>
                  </a:lnTo>
                  <a:lnTo>
                    <a:pt x="14" y="3"/>
                  </a:lnTo>
                  <a:lnTo>
                    <a:pt x="9" y="6"/>
                  </a:lnTo>
                  <a:lnTo>
                    <a:pt x="9" y="6"/>
                  </a:lnTo>
                  <a:lnTo>
                    <a:pt x="7" y="7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4" y="12"/>
                  </a:lnTo>
                  <a:lnTo>
                    <a:pt x="3" y="14"/>
                  </a:lnTo>
                  <a:lnTo>
                    <a:pt x="3" y="14"/>
                  </a:lnTo>
                  <a:lnTo>
                    <a:pt x="0" y="17"/>
                  </a:lnTo>
                  <a:lnTo>
                    <a:pt x="0" y="21"/>
                  </a:lnTo>
                  <a:lnTo>
                    <a:pt x="0" y="21"/>
                  </a:lnTo>
                  <a:lnTo>
                    <a:pt x="3" y="25"/>
                  </a:lnTo>
                  <a:lnTo>
                    <a:pt x="3" y="25"/>
                  </a:lnTo>
                  <a:lnTo>
                    <a:pt x="5" y="30"/>
                  </a:lnTo>
                  <a:lnTo>
                    <a:pt x="9" y="33"/>
                  </a:lnTo>
                  <a:lnTo>
                    <a:pt x="9" y="33"/>
                  </a:lnTo>
                  <a:lnTo>
                    <a:pt x="14" y="35"/>
                  </a:lnTo>
                  <a:lnTo>
                    <a:pt x="14" y="35"/>
                  </a:lnTo>
                  <a:lnTo>
                    <a:pt x="20" y="36"/>
                  </a:lnTo>
                  <a:lnTo>
                    <a:pt x="20" y="36"/>
                  </a:lnTo>
                  <a:lnTo>
                    <a:pt x="26" y="36"/>
                  </a:lnTo>
                  <a:lnTo>
                    <a:pt x="30" y="35"/>
                  </a:lnTo>
                  <a:lnTo>
                    <a:pt x="30" y="35"/>
                  </a:lnTo>
                  <a:lnTo>
                    <a:pt x="33" y="34"/>
                  </a:lnTo>
                  <a:lnTo>
                    <a:pt x="36" y="33"/>
                  </a:lnTo>
                  <a:lnTo>
                    <a:pt x="36" y="33"/>
                  </a:lnTo>
                  <a:lnTo>
                    <a:pt x="40" y="31"/>
                  </a:lnTo>
                  <a:lnTo>
                    <a:pt x="44" y="28"/>
                  </a:lnTo>
                  <a:lnTo>
                    <a:pt x="44" y="28"/>
                  </a:lnTo>
                  <a:lnTo>
                    <a:pt x="46" y="26"/>
                  </a:lnTo>
                  <a:lnTo>
                    <a:pt x="46" y="26"/>
                  </a:lnTo>
                  <a:lnTo>
                    <a:pt x="48" y="23"/>
                  </a:lnTo>
                  <a:lnTo>
                    <a:pt x="49" y="20"/>
                  </a:lnTo>
                  <a:lnTo>
                    <a:pt x="49" y="20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3" name="Google Shape;93;p13"/>
          <p:cNvGrpSpPr/>
          <p:nvPr/>
        </p:nvGrpSpPr>
        <p:grpSpPr>
          <a:xfrm>
            <a:off x="16368154" y="10179700"/>
            <a:ext cx="2330459" cy="2024544"/>
            <a:chOff x="3841750" y="2603500"/>
            <a:chExt cx="1741488" cy="1512886"/>
          </a:xfrm>
        </p:grpSpPr>
        <p:sp>
          <p:nvSpPr>
            <p:cNvPr id="94" name="Google Shape;94;p13"/>
            <p:cNvSpPr/>
            <p:nvPr/>
          </p:nvSpPr>
          <p:spPr>
            <a:xfrm>
              <a:off x="3841750" y="2630488"/>
              <a:ext cx="1741488" cy="1485898"/>
            </a:xfrm>
            <a:custGeom>
              <a:rect b="b" l="l" r="r" t="t"/>
              <a:pathLst>
                <a:path extrusionOk="0" h="1873" w="2194">
                  <a:moveTo>
                    <a:pt x="2161" y="766"/>
                  </a:moveTo>
                  <a:lnTo>
                    <a:pt x="2161" y="766"/>
                  </a:lnTo>
                  <a:lnTo>
                    <a:pt x="2152" y="737"/>
                  </a:lnTo>
                  <a:lnTo>
                    <a:pt x="2140" y="708"/>
                  </a:lnTo>
                  <a:lnTo>
                    <a:pt x="2128" y="678"/>
                  </a:lnTo>
                  <a:lnTo>
                    <a:pt x="2114" y="650"/>
                  </a:lnTo>
                  <a:lnTo>
                    <a:pt x="2098" y="623"/>
                  </a:lnTo>
                  <a:lnTo>
                    <a:pt x="2080" y="595"/>
                  </a:lnTo>
                  <a:lnTo>
                    <a:pt x="2061" y="568"/>
                  </a:lnTo>
                  <a:lnTo>
                    <a:pt x="2041" y="543"/>
                  </a:lnTo>
                  <a:lnTo>
                    <a:pt x="2019" y="519"/>
                  </a:lnTo>
                  <a:lnTo>
                    <a:pt x="1996" y="496"/>
                  </a:lnTo>
                  <a:lnTo>
                    <a:pt x="1972" y="475"/>
                  </a:lnTo>
                  <a:lnTo>
                    <a:pt x="1946" y="455"/>
                  </a:lnTo>
                  <a:lnTo>
                    <a:pt x="1918" y="437"/>
                  </a:lnTo>
                  <a:lnTo>
                    <a:pt x="1890" y="420"/>
                  </a:lnTo>
                  <a:lnTo>
                    <a:pt x="1861" y="406"/>
                  </a:lnTo>
                  <a:lnTo>
                    <a:pt x="1845" y="400"/>
                  </a:lnTo>
                  <a:lnTo>
                    <a:pt x="1829" y="394"/>
                  </a:lnTo>
                  <a:lnTo>
                    <a:pt x="1829" y="394"/>
                  </a:lnTo>
                  <a:lnTo>
                    <a:pt x="1808" y="387"/>
                  </a:lnTo>
                  <a:lnTo>
                    <a:pt x="1787" y="382"/>
                  </a:lnTo>
                  <a:lnTo>
                    <a:pt x="1766" y="377"/>
                  </a:lnTo>
                  <a:lnTo>
                    <a:pt x="1744" y="374"/>
                  </a:lnTo>
                  <a:lnTo>
                    <a:pt x="1722" y="372"/>
                  </a:lnTo>
                  <a:lnTo>
                    <a:pt x="1701" y="370"/>
                  </a:lnTo>
                  <a:lnTo>
                    <a:pt x="1679" y="370"/>
                  </a:lnTo>
                  <a:lnTo>
                    <a:pt x="1658" y="372"/>
                  </a:lnTo>
                  <a:lnTo>
                    <a:pt x="1658" y="372"/>
                  </a:lnTo>
                  <a:lnTo>
                    <a:pt x="1658" y="367"/>
                  </a:lnTo>
                  <a:lnTo>
                    <a:pt x="1658" y="365"/>
                  </a:lnTo>
                  <a:lnTo>
                    <a:pt x="1656" y="364"/>
                  </a:lnTo>
                  <a:lnTo>
                    <a:pt x="1656" y="364"/>
                  </a:lnTo>
                  <a:lnTo>
                    <a:pt x="1644" y="354"/>
                  </a:lnTo>
                  <a:lnTo>
                    <a:pt x="1633" y="344"/>
                  </a:lnTo>
                  <a:lnTo>
                    <a:pt x="1620" y="335"/>
                  </a:lnTo>
                  <a:lnTo>
                    <a:pt x="1606" y="326"/>
                  </a:lnTo>
                  <a:lnTo>
                    <a:pt x="1593" y="319"/>
                  </a:lnTo>
                  <a:lnTo>
                    <a:pt x="1579" y="312"/>
                  </a:lnTo>
                  <a:lnTo>
                    <a:pt x="1565" y="305"/>
                  </a:lnTo>
                  <a:lnTo>
                    <a:pt x="1551" y="299"/>
                  </a:lnTo>
                  <a:lnTo>
                    <a:pt x="1536" y="295"/>
                  </a:lnTo>
                  <a:lnTo>
                    <a:pt x="1520" y="291"/>
                  </a:lnTo>
                  <a:lnTo>
                    <a:pt x="1505" y="286"/>
                  </a:lnTo>
                  <a:lnTo>
                    <a:pt x="1490" y="284"/>
                  </a:lnTo>
                  <a:lnTo>
                    <a:pt x="1474" y="282"/>
                  </a:lnTo>
                  <a:lnTo>
                    <a:pt x="1458" y="281"/>
                  </a:lnTo>
                  <a:lnTo>
                    <a:pt x="1442" y="281"/>
                  </a:lnTo>
                  <a:lnTo>
                    <a:pt x="1427" y="281"/>
                  </a:lnTo>
                  <a:lnTo>
                    <a:pt x="1427" y="281"/>
                  </a:lnTo>
                  <a:lnTo>
                    <a:pt x="1400" y="284"/>
                  </a:lnTo>
                  <a:lnTo>
                    <a:pt x="1374" y="290"/>
                  </a:lnTo>
                  <a:lnTo>
                    <a:pt x="1348" y="297"/>
                  </a:lnTo>
                  <a:lnTo>
                    <a:pt x="1334" y="301"/>
                  </a:lnTo>
                  <a:lnTo>
                    <a:pt x="1321" y="306"/>
                  </a:lnTo>
                  <a:lnTo>
                    <a:pt x="1310" y="313"/>
                  </a:lnTo>
                  <a:lnTo>
                    <a:pt x="1297" y="319"/>
                  </a:lnTo>
                  <a:lnTo>
                    <a:pt x="1287" y="325"/>
                  </a:lnTo>
                  <a:lnTo>
                    <a:pt x="1275" y="333"/>
                  </a:lnTo>
                  <a:lnTo>
                    <a:pt x="1266" y="341"/>
                  </a:lnTo>
                  <a:lnTo>
                    <a:pt x="1256" y="349"/>
                  </a:lnTo>
                  <a:lnTo>
                    <a:pt x="1248" y="359"/>
                  </a:lnTo>
                  <a:lnTo>
                    <a:pt x="1241" y="368"/>
                  </a:lnTo>
                  <a:lnTo>
                    <a:pt x="1241" y="368"/>
                  </a:lnTo>
                  <a:lnTo>
                    <a:pt x="1218" y="358"/>
                  </a:lnTo>
                  <a:lnTo>
                    <a:pt x="1196" y="349"/>
                  </a:lnTo>
                  <a:lnTo>
                    <a:pt x="1196" y="349"/>
                  </a:lnTo>
                  <a:lnTo>
                    <a:pt x="1188" y="319"/>
                  </a:lnTo>
                  <a:lnTo>
                    <a:pt x="1188" y="319"/>
                  </a:lnTo>
                  <a:lnTo>
                    <a:pt x="1185" y="298"/>
                  </a:lnTo>
                  <a:lnTo>
                    <a:pt x="1182" y="276"/>
                  </a:lnTo>
                  <a:lnTo>
                    <a:pt x="1182" y="276"/>
                  </a:lnTo>
                  <a:lnTo>
                    <a:pt x="1181" y="255"/>
                  </a:lnTo>
                  <a:lnTo>
                    <a:pt x="1181" y="234"/>
                  </a:lnTo>
                  <a:lnTo>
                    <a:pt x="1182" y="213"/>
                  </a:lnTo>
                  <a:lnTo>
                    <a:pt x="1184" y="192"/>
                  </a:lnTo>
                  <a:lnTo>
                    <a:pt x="1184" y="192"/>
                  </a:lnTo>
                  <a:lnTo>
                    <a:pt x="1187" y="173"/>
                  </a:lnTo>
                  <a:lnTo>
                    <a:pt x="1191" y="155"/>
                  </a:lnTo>
                  <a:lnTo>
                    <a:pt x="1196" y="136"/>
                  </a:lnTo>
                  <a:lnTo>
                    <a:pt x="1203" y="119"/>
                  </a:lnTo>
                  <a:lnTo>
                    <a:pt x="1209" y="101"/>
                  </a:lnTo>
                  <a:lnTo>
                    <a:pt x="1216" y="84"/>
                  </a:lnTo>
                  <a:lnTo>
                    <a:pt x="1232" y="50"/>
                  </a:lnTo>
                  <a:lnTo>
                    <a:pt x="1232" y="50"/>
                  </a:lnTo>
                  <a:lnTo>
                    <a:pt x="1235" y="48"/>
                  </a:lnTo>
                  <a:lnTo>
                    <a:pt x="1237" y="45"/>
                  </a:lnTo>
                  <a:lnTo>
                    <a:pt x="1238" y="41"/>
                  </a:lnTo>
                  <a:lnTo>
                    <a:pt x="1238" y="38"/>
                  </a:lnTo>
                  <a:lnTo>
                    <a:pt x="1238" y="38"/>
                  </a:lnTo>
                  <a:lnTo>
                    <a:pt x="1242" y="32"/>
                  </a:lnTo>
                  <a:lnTo>
                    <a:pt x="1242" y="32"/>
                  </a:lnTo>
                  <a:lnTo>
                    <a:pt x="1242" y="31"/>
                  </a:lnTo>
                  <a:lnTo>
                    <a:pt x="1242" y="30"/>
                  </a:lnTo>
                  <a:lnTo>
                    <a:pt x="1239" y="31"/>
                  </a:lnTo>
                  <a:lnTo>
                    <a:pt x="1239" y="31"/>
                  </a:lnTo>
                  <a:lnTo>
                    <a:pt x="1237" y="33"/>
                  </a:lnTo>
                  <a:lnTo>
                    <a:pt x="1237" y="33"/>
                  </a:lnTo>
                  <a:lnTo>
                    <a:pt x="1235" y="29"/>
                  </a:lnTo>
                  <a:lnTo>
                    <a:pt x="1232" y="25"/>
                  </a:lnTo>
                  <a:lnTo>
                    <a:pt x="1232" y="25"/>
                  </a:lnTo>
                  <a:lnTo>
                    <a:pt x="1229" y="20"/>
                  </a:lnTo>
                  <a:lnTo>
                    <a:pt x="1224" y="17"/>
                  </a:lnTo>
                  <a:lnTo>
                    <a:pt x="1213" y="12"/>
                  </a:lnTo>
                  <a:lnTo>
                    <a:pt x="1202" y="7"/>
                  </a:lnTo>
                  <a:lnTo>
                    <a:pt x="1190" y="4"/>
                  </a:lnTo>
                  <a:lnTo>
                    <a:pt x="1190" y="4"/>
                  </a:lnTo>
                  <a:lnTo>
                    <a:pt x="1175" y="2"/>
                  </a:lnTo>
                  <a:lnTo>
                    <a:pt x="1162" y="0"/>
                  </a:lnTo>
                  <a:lnTo>
                    <a:pt x="1162" y="0"/>
                  </a:lnTo>
                  <a:lnTo>
                    <a:pt x="1146" y="0"/>
                  </a:lnTo>
                  <a:lnTo>
                    <a:pt x="1139" y="2"/>
                  </a:lnTo>
                  <a:lnTo>
                    <a:pt x="1132" y="4"/>
                  </a:lnTo>
                  <a:lnTo>
                    <a:pt x="1132" y="4"/>
                  </a:lnTo>
                  <a:lnTo>
                    <a:pt x="1131" y="6"/>
                  </a:lnTo>
                  <a:lnTo>
                    <a:pt x="1130" y="7"/>
                  </a:lnTo>
                  <a:lnTo>
                    <a:pt x="1130" y="9"/>
                  </a:lnTo>
                  <a:lnTo>
                    <a:pt x="1132" y="10"/>
                  </a:lnTo>
                  <a:lnTo>
                    <a:pt x="1132" y="10"/>
                  </a:lnTo>
                  <a:lnTo>
                    <a:pt x="1134" y="10"/>
                  </a:lnTo>
                  <a:lnTo>
                    <a:pt x="1134" y="10"/>
                  </a:lnTo>
                  <a:lnTo>
                    <a:pt x="1123" y="28"/>
                  </a:lnTo>
                  <a:lnTo>
                    <a:pt x="1112" y="46"/>
                  </a:lnTo>
                  <a:lnTo>
                    <a:pt x="1103" y="64"/>
                  </a:lnTo>
                  <a:lnTo>
                    <a:pt x="1095" y="82"/>
                  </a:lnTo>
                  <a:lnTo>
                    <a:pt x="1088" y="101"/>
                  </a:lnTo>
                  <a:lnTo>
                    <a:pt x="1082" y="120"/>
                  </a:lnTo>
                  <a:lnTo>
                    <a:pt x="1078" y="139"/>
                  </a:lnTo>
                  <a:lnTo>
                    <a:pt x="1073" y="159"/>
                  </a:lnTo>
                  <a:lnTo>
                    <a:pt x="1071" y="179"/>
                  </a:lnTo>
                  <a:lnTo>
                    <a:pt x="1069" y="199"/>
                  </a:lnTo>
                  <a:lnTo>
                    <a:pt x="1069" y="220"/>
                  </a:lnTo>
                  <a:lnTo>
                    <a:pt x="1069" y="240"/>
                  </a:lnTo>
                  <a:lnTo>
                    <a:pt x="1071" y="260"/>
                  </a:lnTo>
                  <a:lnTo>
                    <a:pt x="1074" y="281"/>
                  </a:lnTo>
                  <a:lnTo>
                    <a:pt x="1079" y="301"/>
                  </a:lnTo>
                  <a:lnTo>
                    <a:pt x="1085" y="322"/>
                  </a:lnTo>
                  <a:lnTo>
                    <a:pt x="1085" y="322"/>
                  </a:lnTo>
                  <a:lnTo>
                    <a:pt x="1084" y="322"/>
                  </a:lnTo>
                  <a:lnTo>
                    <a:pt x="1084" y="322"/>
                  </a:lnTo>
                  <a:lnTo>
                    <a:pt x="1063" y="321"/>
                  </a:lnTo>
                  <a:lnTo>
                    <a:pt x="1043" y="321"/>
                  </a:lnTo>
                  <a:lnTo>
                    <a:pt x="1043" y="321"/>
                  </a:lnTo>
                  <a:lnTo>
                    <a:pt x="1027" y="305"/>
                  </a:lnTo>
                  <a:lnTo>
                    <a:pt x="1010" y="291"/>
                  </a:lnTo>
                  <a:lnTo>
                    <a:pt x="991" y="278"/>
                  </a:lnTo>
                  <a:lnTo>
                    <a:pt x="970" y="267"/>
                  </a:lnTo>
                  <a:lnTo>
                    <a:pt x="949" y="259"/>
                  </a:lnTo>
                  <a:lnTo>
                    <a:pt x="927" y="253"/>
                  </a:lnTo>
                  <a:lnTo>
                    <a:pt x="904" y="248"/>
                  </a:lnTo>
                  <a:lnTo>
                    <a:pt x="880" y="245"/>
                  </a:lnTo>
                  <a:lnTo>
                    <a:pt x="880" y="245"/>
                  </a:lnTo>
                  <a:lnTo>
                    <a:pt x="857" y="245"/>
                  </a:lnTo>
                  <a:lnTo>
                    <a:pt x="835" y="248"/>
                  </a:lnTo>
                  <a:lnTo>
                    <a:pt x="812" y="252"/>
                  </a:lnTo>
                  <a:lnTo>
                    <a:pt x="790" y="258"/>
                  </a:lnTo>
                  <a:lnTo>
                    <a:pt x="769" y="266"/>
                  </a:lnTo>
                  <a:lnTo>
                    <a:pt x="748" y="277"/>
                  </a:lnTo>
                  <a:lnTo>
                    <a:pt x="738" y="283"/>
                  </a:lnTo>
                  <a:lnTo>
                    <a:pt x="730" y="290"/>
                  </a:lnTo>
                  <a:lnTo>
                    <a:pt x="721" y="296"/>
                  </a:lnTo>
                  <a:lnTo>
                    <a:pt x="713" y="303"/>
                  </a:lnTo>
                  <a:lnTo>
                    <a:pt x="713" y="303"/>
                  </a:lnTo>
                  <a:lnTo>
                    <a:pt x="697" y="299"/>
                  </a:lnTo>
                  <a:lnTo>
                    <a:pt x="681" y="295"/>
                  </a:lnTo>
                  <a:lnTo>
                    <a:pt x="666" y="292"/>
                  </a:lnTo>
                  <a:lnTo>
                    <a:pt x="650" y="288"/>
                  </a:lnTo>
                  <a:lnTo>
                    <a:pt x="633" y="286"/>
                  </a:lnTo>
                  <a:lnTo>
                    <a:pt x="616" y="284"/>
                  </a:lnTo>
                  <a:lnTo>
                    <a:pt x="600" y="284"/>
                  </a:lnTo>
                  <a:lnTo>
                    <a:pt x="584" y="283"/>
                  </a:lnTo>
                  <a:lnTo>
                    <a:pt x="567" y="284"/>
                  </a:lnTo>
                  <a:lnTo>
                    <a:pt x="550" y="285"/>
                  </a:lnTo>
                  <a:lnTo>
                    <a:pt x="533" y="287"/>
                  </a:lnTo>
                  <a:lnTo>
                    <a:pt x="516" y="290"/>
                  </a:lnTo>
                  <a:lnTo>
                    <a:pt x="500" y="293"/>
                  </a:lnTo>
                  <a:lnTo>
                    <a:pt x="483" y="297"/>
                  </a:lnTo>
                  <a:lnTo>
                    <a:pt x="466" y="301"/>
                  </a:lnTo>
                  <a:lnTo>
                    <a:pt x="450" y="306"/>
                  </a:lnTo>
                  <a:lnTo>
                    <a:pt x="450" y="306"/>
                  </a:lnTo>
                  <a:lnTo>
                    <a:pt x="422" y="316"/>
                  </a:lnTo>
                  <a:lnTo>
                    <a:pt x="394" y="328"/>
                  </a:lnTo>
                  <a:lnTo>
                    <a:pt x="367" y="342"/>
                  </a:lnTo>
                  <a:lnTo>
                    <a:pt x="342" y="357"/>
                  </a:lnTo>
                  <a:lnTo>
                    <a:pt x="318" y="373"/>
                  </a:lnTo>
                  <a:lnTo>
                    <a:pt x="294" y="390"/>
                  </a:lnTo>
                  <a:lnTo>
                    <a:pt x="272" y="409"/>
                  </a:lnTo>
                  <a:lnTo>
                    <a:pt x="249" y="429"/>
                  </a:lnTo>
                  <a:lnTo>
                    <a:pt x="229" y="449"/>
                  </a:lnTo>
                  <a:lnTo>
                    <a:pt x="210" y="471"/>
                  </a:lnTo>
                  <a:lnTo>
                    <a:pt x="192" y="493"/>
                  </a:lnTo>
                  <a:lnTo>
                    <a:pt x="174" y="517"/>
                  </a:lnTo>
                  <a:lnTo>
                    <a:pt x="158" y="541"/>
                  </a:lnTo>
                  <a:lnTo>
                    <a:pt x="142" y="565"/>
                  </a:lnTo>
                  <a:lnTo>
                    <a:pt x="129" y="590"/>
                  </a:lnTo>
                  <a:lnTo>
                    <a:pt x="115" y="615"/>
                  </a:lnTo>
                  <a:lnTo>
                    <a:pt x="115" y="615"/>
                  </a:lnTo>
                  <a:lnTo>
                    <a:pt x="100" y="647"/>
                  </a:lnTo>
                  <a:lnTo>
                    <a:pt x="87" y="680"/>
                  </a:lnTo>
                  <a:lnTo>
                    <a:pt x="73" y="712"/>
                  </a:lnTo>
                  <a:lnTo>
                    <a:pt x="61" y="747"/>
                  </a:lnTo>
                  <a:lnTo>
                    <a:pt x="51" y="780"/>
                  </a:lnTo>
                  <a:lnTo>
                    <a:pt x="40" y="816"/>
                  </a:lnTo>
                  <a:lnTo>
                    <a:pt x="32" y="851"/>
                  </a:lnTo>
                  <a:lnTo>
                    <a:pt x="25" y="887"/>
                  </a:lnTo>
                  <a:lnTo>
                    <a:pt x="17" y="922"/>
                  </a:lnTo>
                  <a:lnTo>
                    <a:pt x="12" y="959"/>
                  </a:lnTo>
                  <a:lnTo>
                    <a:pt x="8" y="995"/>
                  </a:lnTo>
                  <a:lnTo>
                    <a:pt x="4" y="1032"/>
                  </a:lnTo>
                  <a:lnTo>
                    <a:pt x="1" y="1067"/>
                  </a:lnTo>
                  <a:lnTo>
                    <a:pt x="0" y="1104"/>
                  </a:lnTo>
                  <a:lnTo>
                    <a:pt x="0" y="1140"/>
                  </a:lnTo>
                  <a:lnTo>
                    <a:pt x="1" y="1176"/>
                  </a:lnTo>
                  <a:lnTo>
                    <a:pt x="1" y="1176"/>
                  </a:lnTo>
                  <a:lnTo>
                    <a:pt x="4" y="1209"/>
                  </a:lnTo>
                  <a:lnTo>
                    <a:pt x="7" y="1243"/>
                  </a:lnTo>
                  <a:lnTo>
                    <a:pt x="12" y="1277"/>
                  </a:lnTo>
                  <a:lnTo>
                    <a:pt x="18" y="1310"/>
                  </a:lnTo>
                  <a:lnTo>
                    <a:pt x="27" y="1344"/>
                  </a:lnTo>
                  <a:lnTo>
                    <a:pt x="37" y="1376"/>
                  </a:lnTo>
                  <a:lnTo>
                    <a:pt x="49" y="1409"/>
                  </a:lnTo>
                  <a:lnTo>
                    <a:pt x="62" y="1441"/>
                  </a:lnTo>
                  <a:lnTo>
                    <a:pt x="77" y="1471"/>
                  </a:lnTo>
                  <a:lnTo>
                    <a:pt x="94" y="1501"/>
                  </a:lnTo>
                  <a:lnTo>
                    <a:pt x="113" y="1530"/>
                  </a:lnTo>
                  <a:lnTo>
                    <a:pt x="134" y="1557"/>
                  </a:lnTo>
                  <a:lnTo>
                    <a:pt x="157" y="1583"/>
                  </a:lnTo>
                  <a:lnTo>
                    <a:pt x="170" y="1596"/>
                  </a:lnTo>
                  <a:lnTo>
                    <a:pt x="182" y="1609"/>
                  </a:lnTo>
                  <a:lnTo>
                    <a:pt x="195" y="1620"/>
                  </a:lnTo>
                  <a:lnTo>
                    <a:pt x="208" y="1632"/>
                  </a:lnTo>
                  <a:lnTo>
                    <a:pt x="223" y="1642"/>
                  </a:lnTo>
                  <a:lnTo>
                    <a:pt x="238" y="1653"/>
                  </a:lnTo>
                  <a:lnTo>
                    <a:pt x="238" y="1653"/>
                  </a:lnTo>
                  <a:lnTo>
                    <a:pt x="263" y="1670"/>
                  </a:lnTo>
                  <a:lnTo>
                    <a:pt x="291" y="1683"/>
                  </a:lnTo>
                  <a:lnTo>
                    <a:pt x="320" y="1696"/>
                  </a:lnTo>
                  <a:lnTo>
                    <a:pt x="350" y="1707"/>
                  </a:lnTo>
                  <a:lnTo>
                    <a:pt x="381" y="1716"/>
                  </a:lnTo>
                  <a:lnTo>
                    <a:pt x="412" y="1723"/>
                  </a:lnTo>
                  <a:lnTo>
                    <a:pt x="445" y="1727"/>
                  </a:lnTo>
                  <a:lnTo>
                    <a:pt x="478" y="1730"/>
                  </a:lnTo>
                  <a:lnTo>
                    <a:pt x="510" y="1731"/>
                  </a:lnTo>
                  <a:lnTo>
                    <a:pt x="543" y="1729"/>
                  </a:lnTo>
                  <a:lnTo>
                    <a:pt x="559" y="1726"/>
                  </a:lnTo>
                  <a:lnTo>
                    <a:pt x="575" y="1723"/>
                  </a:lnTo>
                  <a:lnTo>
                    <a:pt x="591" y="1720"/>
                  </a:lnTo>
                  <a:lnTo>
                    <a:pt x="607" y="1716"/>
                  </a:lnTo>
                  <a:lnTo>
                    <a:pt x="623" y="1712"/>
                  </a:lnTo>
                  <a:lnTo>
                    <a:pt x="637" y="1706"/>
                  </a:lnTo>
                  <a:lnTo>
                    <a:pt x="652" y="1701"/>
                  </a:lnTo>
                  <a:lnTo>
                    <a:pt x="667" y="1694"/>
                  </a:lnTo>
                  <a:lnTo>
                    <a:pt x="681" y="1686"/>
                  </a:lnTo>
                  <a:lnTo>
                    <a:pt x="696" y="1679"/>
                  </a:lnTo>
                  <a:lnTo>
                    <a:pt x="710" y="1670"/>
                  </a:lnTo>
                  <a:lnTo>
                    <a:pt x="722" y="1660"/>
                  </a:lnTo>
                  <a:lnTo>
                    <a:pt x="722" y="1660"/>
                  </a:lnTo>
                  <a:lnTo>
                    <a:pt x="733" y="1680"/>
                  </a:lnTo>
                  <a:lnTo>
                    <a:pt x="744" y="1699"/>
                  </a:lnTo>
                  <a:lnTo>
                    <a:pt x="757" y="1718"/>
                  </a:lnTo>
                  <a:lnTo>
                    <a:pt x="771" y="1735"/>
                  </a:lnTo>
                  <a:lnTo>
                    <a:pt x="785" y="1752"/>
                  </a:lnTo>
                  <a:lnTo>
                    <a:pt x="800" y="1767"/>
                  </a:lnTo>
                  <a:lnTo>
                    <a:pt x="817" y="1781"/>
                  </a:lnTo>
                  <a:lnTo>
                    <a:pt x="834" y="1795"/>
                  </a:lnTo>
                  <a:lnTo>
                    <a:pt x="852" y="1806"/>
                  </a:lnTo>
                  <a:lnTo>
                    <a:pt x="872" y="1817"/>
                  </a:lnTo>
                  <a:lnTo>
                    <a:pt x="892" y="1826"/>
                  </a:lnTo>
                  <a:lnTo>
                    <a:pt x="914" y="1835"/>
                  </a:lnTo>
                  <a:lnTo>
                    <a:pt x="936" y="1841"/>
                  </a:lnTo>
                  <a:lnTo>
                    <a:pt x="960" y="1845"/>
                  </a:lnTo>
                  <a:lnTo>
                    <a:pt x="985" y="1848"/>
                  </a:lnTo>
                  <a:lnTo>
                    <a:pt x="1011" y="1849"/>
                  </a:lnTo>
                  <a:lnTo>
                    <a:pt x="1011" y="1849"/>
                  </a:lnTo>
                  <a:lnTo>
                    <a:pt x="1040" y="1849"/>
                  </a:lnTo>
                  <a:lnTo>
                    <a:pt x="1067" y="1847"/>
                  </a:lnTo>
                  <a:lnTo>
                    <a:pt x="1093" y="1843"/>
                  </a:lnTo>
                  <a:lnTo>
                    <a:pt x="1119" y="1838"/>
                  </a:lnTo>
                  <a:lnTo>
                    <a:pt x="1143" y="1832"/>
                  </a:lnTo>
                  <a:lnTo>
                    <a:pt x="1166" y="1823"/>
                  </a:lnTo>
                  <a:lnTo>
                    <a:pt x="1189" y="1814"/>
                  </a:lnTo>
                  <a:lnTo>
                    <a:pt x="1211" y="1803"/>
                  </a:lnTo>
                  <a:lnTo>
                    <a:pt x="1232" y="1791"/>
                  </a:lnTo>
                  <a:lnTo>
                    <a:pt x="1252" y="1778"/>
                  </a:lnTo>
                  <a:lnTo>
                    <a:pt x="1271" y="1763"/>
                  </a:lnTo>
                  <a:lnTo>
                    <a:pt x="1290" y="1748"/>
                  </a:lnTo>
                  <a:lnTo>
                    <a:pt x="1308" y="1732"/>
                  </a:lnTo>
                  <a:lnTo>
                    <a:pt x="1325" y="1715"/>
                  </a:lnTo>
                  <a:lnTo>
                    <a:pt x="1340" y="1697"/>
                  </a:lnTo>
                  <a:lnTo>
                    <a:pt x="1356" y="1678"/>
                  </a:lnTo>
                  <a:lnTo>
                    <a:pt x="1356" y="1678"/>
                  </a:lnTo>
                  <a:lnTo>
                    <a:pt x="1362" y="1693"/>
                  </a:lnTo>
                  <a:lnTo>
                    <a:pt x="1371" y="1707"/>
                  </a:lnTo>
                  <a:lnTo>
                    <a:pt x="1379" y="1721"/>
                  </a:lnTo>
                  <a:lnTo>
                    <a:pt x="1388" y="1735"/>
                  </a:lnTo>
                  <a:lnTo>
                    <a:pt x="1397" y="1747"/>
                  </a:lnTo>
                  <a:lnTo>
                    <a:pt x="1408" y="1760"/>
                  </a:lnTo>
                  <a:lnTo>
                    <a:pt x="1418" y="1772"/>
                  </a:lnTo>
                  <a:lnTo>
                    <a:pt x="1430" y="1782"/>
                  </a:lnTo>
                  <a:lnTo>
                    <a:pt x="1441" y="1793"/>
                  </a:lnTo>
                  <a:lnTo>
                    <a:pt x="1454" y="1802"/>
                  </a:lnTo>
                  <a:lnTo>
                    <a:pt x="1466" y="1812"/>
                  </a:lnTo>
                  <a:lnTo>
                    <a:pt x="1480" y="1820"/>
                  </a:lnTo>
                  <a:lnTo>
                    <a:pt x="1494" y="1828"/>
                  </a:lnTo>
                  <a:lnTo>
                    <a:pt x="1507" y="1836"/>
                  </a:lnTo>
                  <a:lnTo>
                    <a:pt x="1522" y="1842"/>
                  </a:lnTo>
                  <a:lnTo>
                    <a:pt x="1537" y="1848"/>
                  </a:lnTo>
                  <a:lnTo>
                    <a:pt x="1552" y="1854"/>
                  </a:lnTo>
                  <a:lnTo>
                    <a:pt x="1567" y="1858"/>
                  </a:lnTo>
                  <a:lnTo>
                    <a:pt x="1582" y="1862"/>
                  </a:lnTo>
                  <a:lnTo>
                    <a:pt x="1598" y="1865"/>
                  </a:lnTo>
                  <a:lnTo>
                    <a:pt x="1614" y="1868"/>
                  </a:lnTo>
                  <a:lnTo>
                    <a:pt x="1629" y="1870"/>
                  </a:lnTo>
                  <a:lnTo>
                    <a:pt x="1645" y="1871"/>
                  </a:lnTo>
                  <a:lnTo>
                    <a:pt x="1661" y="1873"/>
                  </a:lnTo>
                  <a:lnTo>
                    <a:pt x="1678" y="1873"/>
                  </a:lnTo>
                  <a:lnTo>
                    <a:pt x="1694" y="1871"/>
                  </a:lnTo>
                  <a:lnTo>
                    <a:pt x="1709" y="1870"/>
                  </a:lnTo>
                  <a:lnTo>
                    <a:pt x="1725" y="1868"/>
                  </a:lnTo>
                  <a:lnTo>
                    <a:pt x="1741" y="1866"/>
                  </a:lnTo>
                  <a:lnTo>
                    <a:pt x="1757" y="1862"/>
                  </a:lnTo>
                  <a:lnTo>
                    <a:pt x="1772" y="1859"/>
                  </a:lnTo>
                  <a:lnTo>
                    <a:pt x="1787" y="1854"/>
                  </a:lnTo>
                  <a:lnTo>
                    <a:pt x="1787" y="1854"/>
                  </a:lnTo>
                  <a:lnTo>
                    <a:pt x="1805" y="1847"/>
                  </a:lnTo>
                  <a:lnTo>
                    <a:pt x="1822" y="1840"/>
                  </a:lnTo>
                  <a:lnTo>
                    <a:pt x="1839" y="1833"/>
                  </a:lnTo>
                  <a:lnTo>
                    <a:pt x="1855" y="1823"/>
                  </a:lnTo>
                  <a:lnTo>
                    <a:pt x="1871" y="1815"/>
                  </a:lnTo>
                  <a:lnTo>
                    <a:pt x="1887" y="1805"/>
                  </a:lnTo>
                  <a:lnTo>
                    <a:pt x="1902" y="1795"/>
                  </a:lnTo>
                  <a:lnTo>
                    <a:pt x="1915" y="1784"/>
                  </a:lnTo>
                  <a:lnTo>
                    <a:pt x="1929" y="1773"/>
                  </a:lnTo>
                  <a:lnTo>
                    <a:pt x="1943" y="1761"/>
                  </a:lnTo>
                  <a:lnTo>
                    <a:pt x="1955" y="1748"/>
                  </a:lnTo>
                  <a:lnTo>
                    <a:pt x="1968" y="1736"/>
                  </a:lnTo>
                  <a:lnTo>
                    <a:pt x="1991" y="1710"/>
                  </a:lnTo>
                  <a:lnTo>
                    <a:pt x="2013" y="1681"/>
                  </a:lnTo>
                  <a:lnTo>
                    <a:pt x="2033" y="1652"/>
                  </a:lnTo>
                  <a:lnTo>
                    <a:pt x="2052" y="1621"/>
                  </a:lnTo>
                  <a:lnTo>
                    <a:pt x="2069" y="1590"/>
                  </a:lnTo>
                  <a:lnTo>
                    <a:pt x="2083" y="1558"/>
                  </a:lnTo>
                  <a:lnTo>
                    <a:pt x="2097" y="1526"/>
                  </a:lnTo>
                  <a:lnTo>
                    <a:pt x="2110" y="1492"/>
                  </a:lnTo>
                  <a:lnTo>
                    <a:pt x="2121" y="1458"/>
                  </a:lnTo>
                  <a:lnTo>
                    <a:pt x="2131" y="1425"/>
                  </a:lnTo>
                  <a:lnTo>
                    <a:pt x="2131" y="1425"/>
                  </a:lnTo>
                  <a:lnTo>
                    <a:pt x="2141" y="1385"/>
                  </a:lnTo>
                  <a:lnTo>
                    <a:pt x="2151" y="1345"/>
                  </a:lnTo>
                  <a:lnTo>
                    <a:pt x="2160" y="1304"/>
                  </a:lnTo>
                  <a:lnTo>
                    <a:pt x="2169" y="1262"/>
                  </a:lnTo>
                  <a:lnTo>
                    <a:pt x="2176" y="1221"/>
                  </a:lnTo>
                  <a:lnTo>
                    <a:pt x="2182" y="1179"/>
                  </a:lnTo>
                  <a:lnTo>
                    <a:pt x="2187" y="1137"/>
                  </a:lnTo>
                  <a:lnTo>
                    <a:pt x="2191" y="1095"/>
                  </a:lnTo>
                  <a:lnTo>
                    <a:pt x="2193" y="1053"/>
                  </a:lnTo>
                  <a:lnTo>
                    <a:pt x="2194" y="1011"/>
                  </a:lnTo>
                  <a:lnTo>
                    <a:pt x="2194" y="969"/>
                  </a:lnTo>
                  <a:lnTo>
                    <a:pt x="2191" y="928"/>
                  </a:lnTo>
                  <a:lnTo>
                    <a:pt x="2186" y="887"/>
                  </a:lnTo>
                  <a:lnTo>
                    <a:pt x="2180" y="846"/>
                  </a:lnTo>
                  <a:lnTo>
                    <a:pt x="2172" y="806"/>
                  </a:lnTo>
                  <a:lnTo>
                    <a:pt x="2161" y="766"/>
                  </a:lnTo>
                  <a:lnTo>
                    <a:pt x="2161" y="766"/>
                  </a:lnTo>
                  <a:close/>
                  <a:moveTo>
                    <a:pt x="1427" y="300"/>
                  </a:moveTo>
                  <a:lnTo>
                    <a:pt x="1427" y="300"/>
                  </a:lnTo>
                  <a:lnTo>
                    <a:pt x="1440" y="300"/>
                  </a:lnTo>
                  <a:lnTo>
                    <a:pt x="1455" y="301"/>
                  </a:lnTo>
                  <a:lnTo>
                    <a:pt x="1469" y="302"/>
                  </a:lnTo>
                  <a:lnTo>
                    <a:pt x="1482" y="304"/>
                  </a:lnTo>
                  <a:lnTo>
                    <a:pt x="1496" y="306"/>
                  </a:lnTo>
                  <a:lnTo>
                    <a:pt x="1510" y="311"/>
                  </a:lnTo>
                  <a:lnTo>
                    <a:pt x="1523" y="314"/>
                  </a:lnTo>
                  <a:lnTo>
                    <a:pt x="1537" y="319"/>
                  </a:lnTo>
                  <a:lnTo>
                    <a:pt x="1550" y="324"/>
                  </a:lnTo>
                  <a:lnTo>
                    <a:pt x="1562" y="329"/>
                  </a:lnTo>
                  <a:lnTo>
                    <a:pt x="1575" y="336"/>
                  </a:lnTo>
                  <a:lnTo>
                    <a:pt x="1586" y="343"/>
                  </a:lnTo>
                  <a:lnTo>
                    <a:pt x="1598" y="351"/>
                  </a:lnTo>
                  <a:lnTo>
                    <a:pt x="1609" y="358"/>
                  </a:lnTo>
                  <a:lnTo>
                    <a:pt x="1620" y="366"/>
                  </a:lnTo>
                  <a:lnTo>
                    <a:pt x="1630" y="376"/>
                  </a:lnTo>
                  <a:lnTo>
                    <a:pt x="1630" y="376"/>
                  </a:lnTo>
                  <a:lnTo>
                    <a:pt x="1615" y="378"/>
                  </a:lnTo>
                  <a:lnTo>
                    <a:pt x="1599" y="381"/>
                  </a:lnTo>
                  <a:lnTo>
                    <a:pt x="1583" y="385"/>
                  </a:lnTo>
                  <a:lnTo>
                    <a:pt x="1568" y="389"/>
                  </a:lnTo>
                  <a:lnTo>
                    <a:pt x="1553" y="395"/>
                  </a:lnTo>
                  <a:lnTo>
                    <a:pt x="1538" y="400"/>
                  </a:lnTo>
                  <a:lnTo>
                    <a:pt x="1524" y="406"/>
                  </a:lnTo>
                  <a:lnTo>
                    <a:pt x="1511" y="414"/>
                  </a:lnTo>
                  <a:lnTo>
                    <a:pt x="1497" y="421"/>
                  </a:lnTo>
                  <a:lnTo>
                    <a:pt x="1483" y="428"/>
                  </a:lnTo>
                  <a:lnTo>
                    <a:pt x="1471" y="438"/>
                  </a:lnTo>
                  <a:lnTo>
                    <a:pt x="1459" y="447"/>
                  </a:lnTo>
                  <a:lnTo>
                    <a:pt x="1448" y="457"/>
                  </a:lnTo>
                  <a:lnTo>
                    <a:pt x="1437" y="468"/>
                  </a:lnTo>
                  <a:lnTo>
                    <a:pt x="1427" y="479"/>
                  </a:lnTo>
                  <a:lnTo>
                    <a:pt x="1417" y="491"/>
                  </a:lnTo>
                  <a:lnTo>
                    <a:pt x="1417" y="491"/>
                  </a:lnTo>
                  <a:lnTo>
                    <a:pt x="1378" y="459"/>
                  </a:lnTo>
                  <a:lnTo>
                    <a:pt x="1357" y="443"/>
                  </a:lnTo>
                  <a:lnTo>
                    <a:pt x="1336" y="427"/>
                  </a:lnTo>
                  <a:lnTo>
                    <a:pt x="1315" y="413"/>
                  </a:lnTo>
                  <a:lnTo>
                    <a:pt x="1293" y="399"/>
                  </a:lnTo>
                  <a:lnTo>
                    <a:pt x="1271" y="385"/>
                  </a:lnTo>
                  <a:lnTo>
                    <a:pt x="1248" y="373"/>
                  </a:lnTo>
                  <a:lnTo>
                    <a:pt x="1248" y="373"/>
                  </a:lnTo>
                  <a:lnTo>
                    <a:pt x="1268" y="358"/>
                  </a:lnTo>
                  <a:lnTo>
                    <a:pt x="1288" y="345"/>
                  </a:lnTo>
                  <a:lnTo>
                    <a:pt x="1309" y="333"/>
                  </a:lnTo>
                  <a:lnTo>
                    <a:pt x="1330" y="322"/>
                  </a:lnTo>
                  <a:lnTo>
                    <a:pt x="1352" y="314"/>
                  </a:lnTo>
                  <a:lnTo>
                    <a:pt x="1376" y="306"/>
                  </a:lnTo>
                  <a:lnTo>
                    <a:pt x="1388" y="304"/>
                  </a:lnTo>
                  <a:lnTo>
                    <a:pt x="1400" y="302"/>
                  </a:lnTo>
                  <a:lnTo>
                    <a:pt x="1413" y="301"/>
                  </a:lnTo>
                  <a:lnTo>
                    <a:pt x="1427" y="300"/>
                  </a:lnTo>
                  <a:lnTo>
                    <a:pt x="1427" y="300"/>
                  </a:lnTo>
                  <a:close/>
                  <a:moveTo>
                    <a:pt x="1143" y="10"/>
                  </a:moveTo>
                  <a:lnTo>
                    <a:pt x="1143" y="10"/>
                  </a:lnTo>
                  <a:lnTo>
                    <a:pt x="1152" y="9"/>
                  </a:lnTo>
                  <a:lnTo>
                    <a:pt x="1152" y="9"/>
                  </a:lnTo>
                  <a:lnTo>
                    <a:pt x="1164" y="9"/>
                  </a:lnTo>
                  <a:lnTo>
                    <a:pt x="1174" y="10"/>
                  </a:lnTo>
                  <a:lnTo>
                    <a:pt x="1174" y="10"/>
                  </a:lnTo>
                  <a:lnTo>
                    <a:pt x="1185" y="11"/>
                  </a:lnTo>
                  <a:lnTo>
                    <a:pt x="1195" y="14"/>
                  </a:lnTo>
                  <a:lnTo>
                    <a:pt x="1206" y="17"/>
                  </a:lnTo>
                  <a:lnTo>
                    <a:pt x="1215" y="23"/>
                  </a:lnTo>
                  <a:lnTo>
                    <a:pt x="1215" y="23"/>
                  </a:lnTo>
                  <a:lnTo>
                    <a:pt x="1223" y="27"/>
                  </a:lnTo>
                  <a:lnTo>
                    <a:pt x="1226" y="30"/>
                  </a:lnTo>
                  <a:lnTo>
                    <a:pt x="1229" y="34"/>
                  </a:lnTo>
                  <a:lnTo>
                    <a:pt x="1229" y="34"/>
                  </a:lnTo>
                  <a:lnTo>
                    <a:pt x="1230" y="37"/>
                  </a:lnTo>
                  <a:lnTo>
                    <a:pt x="1231" y="40"/>
                  </a:lnTo>
                  <a:lnTo>
                    <a:pt x="1231" y="40"/>
                  </a:lnTo>
                  <a:lnTo>
                    <a:pt x="1226" y="48"/>
                  </a:lnTo>
                  <a:lnTo>
                    <a:pt x="1226" y="48"/>
                  </a:lnTo>
                  <a:lnTo>
                    <a:pt x="1221" y="48"/>
                  </a:lnTo>
                  <a:lnTo>
                    <a:pt x="1216" y="48"/>
                  </a:lnTo>
                  <a:lnTo>
                    <a:pt x="1206" y="47"/>
                  </a:lnTo>
                  <a:lnTo>
                    <a:pt x="1206" y="47"/>
                  </a:lnTo>
                  <a:lnTo>
                    <a:pt x="1195" y="44"/>
                  </a:lnTo>
                  <a:lnTo>
                    <a:pt x="1186" y="41"/>
                  </a:lnTo>
                  <a:lnTo>
                    <a:pt x="1186" y="41"/>
                  </a:lnTo>
                  <a:lnTo>
                    <a:pt x="1174" y="36"/>
                  </a:lnTo>
                  <a:lnTo>
                    <a:pt x="1163" y="31"/>
                  </a:lnTo>
                  <a:lnTo>
                    <a:pt x="1152" y="26"/>
                  </a:lnTo>
                  <a:lnTo>
                    <a:pt x="1143" y="18"/>
                  </a:lnTo>
                  <a:lnTo>
                    <a:pt x="1143" y="18"/>
                  </a:lnTo>
                  <a:lnTo>
                    <a:pt x="1141" y="18"/>
                  </a:lnTo>
                  <a:lnTo>
                    <a:pt x="1139" y="19"/>
                  </a:lnTo>
                  <a:lnTo>
                    <a:pt x="1138" y="20"/>
                  </a:lnTo>
                  <a:lnTo>
                    <a:pt x="1139" y="22"/>
                  </a:lnTo>
                  <a:lnTo>
                    <a:pt x="1139" y="22"/>
                  </a:lnTo>
                  <a:lnTo>
                    <a:pt x="1148" y="29"/>
                  </a:lnTo>
                  <a:lnTo>
                    <a:pt x="1160" y="35"/>
                  </a:lnTo>
                  <a:lnTo>
                    <a:pt x="1170" y="41"/>
                  </a:lnTo>
                  <a:lnTo>
                    <a:pt x="1183" y="46"/>
                  </a:lnTo>
                  <a:lnTo>
                    <a:pt x="1183" y="46"/>
                  </a:lnTo>
                  <a:lnTo>
                    <a:pt x="1195" y="50"/>
                  </a:lnTo>
                  <a:lnTo>
                    <a:pt x="1208" y="53"/>
                  </a:lnTo>
                  <a:lnTo>
                    <a:pt x="1208" y="53"/>
                  </a:lnTo>
                  <a:lnTo>
                    <a:pt x="1214" y="54"/>
                  </a:lnTo>
                  <a:lnTo>
                    <a:pt x="1221" y="54"/>
                  </a:lnTo>
                  <a:lnTo>
                    <a:pt x="1221" y="54"/>
                  </a:lnTo>
                  <a:lnTo>
                    <a:pt x="1209" y="69"/>
                  </a:lnTo>
                  <a:lnTo>
                    <a:pt x="1200" y="86"/>
                  </a:lnTo>
                  <a:lnTo>
                    <a:pt x="1190" y="101"/>
                  </a:lnTo>
                  <a:lnTo>
                    <a:pt x="1183" y="119"/>
                  </a:lnTo>
                  <a:lnTo>
                    <a:pt x="1175" y="136"/>
                  </a:lnTo>
                  <a:lnTo>
                    <a:pt x="1169" y="154"/>
                  </a:lnTo>
                  <a:lnTo>
                    <a:pt x="1165" y="172"/>
                  </a:lnTo>
                  <a:lnTo>
                    <a:pt x="1161" y="191"/>
                  </a:lnTo>
                  <a:lnTo>
                    <a:pt x="1161" y="191"/>
                  </a:lnTo>
                  <a:lnTo>
                    <a:pt x="1158" y="213"/>
                  </a:lnTo>
                  <a:lnTo>
                    <a:pt x="1156" y="236"/>
                  </a:lnTo>
                  <a:lnTo>
                    <a:pt x="1155" y="259"/>
                  </a:lnTo>
                  <a:lnTo>
                    <a:pt x="1156" y="281"/>
                  </a:lnTo>
                  <a:lnTo>
                    <a:pt x="1156" y="281"/>
                  </a:lnTo>
                  <a:lnTo>
                    <a:pt x="1160" y="310"/>
                  </a:lnTo>
                  <a:lnTo>
                    <a:pt x="1162" y="324"/>
                  </a:lnTo>
                  <a:lnTo>
                    <a:pt x="1165" y="338"/>
                  </a:lnTo>
                  <a:lnTo>
                    <a:pt x="1165" y="338"/>
                  </a:lnTo>
                  <a:lnTo>
                    <a:pt x="1133" y="331"/>
                  </a:lnTo>
                  <a:lnTo>
                    <a:pt x="1118" y="327"/>
                  </a:lnTo>
                  <a:lnTo>
                    <a:pt x="1102" y="324"/>
                  </a:lnTo>
                  <a:lnTo>
                    <a:pt x="1102" y="324"/>
                  </a:lnTo>
                  <a:lnTo>
                    <a:pt x="1095" y="304"/>
                  </a:lnTo>
                  <a:lnTo>
                    <a:pt x="1091" y="284"/>
                  </a:lnTo>
                  <a:lnTo>
                    <a:pt x="1087" y="263"/>
                  </a:lnTo>
                  <a:lnTo>
                    <a:pt x="1085" y="243"/>
                  </a:lnTo>
                  <a:lnTo>
                    <a:pt x="1084" y="222"/>
                  </a:lnTo>
                  <a:lnTo>
                    <a:pt x="1083" y="202"/>
                  </a:lnTo>
                  <a:lnTo>
                    <a:pt x="1084" y="181"/>
                  </a:lnTo>
                  <a:lnTo>
                    <a:pt x="1086" y="161"/>
                  </a:lnTo>
                  <a:lnTo>
                    <a:pt x="1089" y="141"/>
                  </a:lnTo>
                  <a:lnTo>
                    <a:pt x="1093" y="121"/>
                  </a:lnTo>
                  <a:lnTo>
                    <a:pt x="1099" y="102"/>
                  </a:lnTo>
                  <a:lnTo>
                    <a:pt x="1106" y="82"/>
                  </a:lnTo>
                  <a:lnTo>
                    <a:pt x="1113" y="64"/>
                  </a:lnTo>
                  <a:lnTo>
                    <a:pt x="1122" y="46"/>
                  </a:lnTo>
                  <a:lnTo>
                    <a:pt x="1131" y="28"/>
                  </a:lnTo>
                  <a:lnTo>
                    <a:pt x="1143" y="10"/>
                  </a:lnTo>
                  <a:lnTo>
                    <a:pt x="1143" y="10"/>
                  </a:lnTo>
                  <a:close/>
                  <a:moveTo>
                    <a:pt x="165" y="1537"/>
                  </a:moveTo>
                  <a:lnTo>
                    <a:pt x="165" y="1537"/>
                  </a:lnTo>
                  <a:lnTo>
                    <a:pt x="152" y="1520"/>
                  </a:lnTo>
                  <a:lnTo>
                    <a:pt x="139" y="1504"/>
                  </a:lnTo>
                  <a:lnTo>
                    <a:pt x="128" y="1487"/>
                  </a:lnTo>
                  <a:lnTo>
                    <a:pt x="117" y="1469"/>
                  </a:lnTo>
                  <a:lnTo>
                    <a:pt x="107" y="1451"/>
                  </a:lnTo>
                  <a:lnTo>
                    <a:pt x="97" y="1433"/>
                  </a:lnTo>
                  <a:lnTo>
                    <a:pt x="89" y="1415"/>
                  </a:lnTo>
                  <a:lnTo>
                    <a:pt x="80" y="1396"/>
                  </a:lnTo>
                  <a:lnTo>
                    <a:pt x="73" y="1377"/>
                  </a:lnTo>
                  <a:lnTo>
                    <a:pt x="67" y="1359"/>
                  </a:lnTo>
                  <a:lnTo>
                    <a:pt x="60" y="1340"/>
                  </a:lnTo>
                  <a:lnTo>
                    <a:pt x="55" y="1320"/>
                  </a:lnTo>
                  <a:lnTo>
                    <a:pt x="46" y="1281"/>
                  </a:lnTo>
                  <a:lnTo>
                    <a:pt x="39" y="1241"/>
                  </a:lnTo>
                  <a:lnTo>
                    <a:pt x="34" y="1201"/>
                  </a:lnTo>
                  <a:lnTo>
                    <a:pt x="32" y="1161"/>
                  </a:lnTo>
                  <a:lnTo>
                    <a:pt x="31" y="1120"/>
                  </a:lnTo>
                  <a:lnTo>
                    <a:pt x="32" y="1080"/>
                  </a:lnTo>
                  <a:lnTo>
                    <a:pt x="34" y="1039"/>
                  </a:lnTo>
                  <a:lnTo>
                    <a:pt x="38" y="999"/>
                  </a:lnTo>
                  <a:lnTo>
                    <a:pt x="43" y="959"/>
                  </a:lnTo>
                  <a:lnTo>
                    <a:pt x="50" y="920"/>
                  </a:lnTo>
                  <a:lnTo>
                    <a:pt x="50" y="920"/>
                  </a:lnTo>
                  <a:lnTo>
                    <a:pt x="56" y="883"/>
                  </a:lnTo>
                  <a:lnTo>
                    <a:pt x="63" y="847"/>
                  </a:lnTo>
                  <a:lnTo>
                    <a:pt x="72" y="810"/>
                  </a:lnTo>
                  <a:lnTo>
                    <a:pt x="82" y="773"/>
                  </a:lnTo>
                  <a:lnTo>
                    <a:pt x="93" y="737"/>
                  </a:lnTo>
                  <a:lnTo>
                    <a:pt x="105" y="702"/>
                  </a:lnTo>
                  <a:lnTo>
                    <a:pt x="118" y="666"/>
                  </a:lnTo>
                  <a:lnTo>
                    <a:pt x="134" y="631"/>
                  </a:lnTo>
                  <a:lnTo>
                    <a:pt x="151" y="598"/>
                  </a:lnTo>
                  <a:lnTo>
                    <a:pt x="169" y="565"/>
                  </a:lnTo>
                  <a:lnTo>
                    <a:pt x="189" y="533"/>
                  </a:lnTo>
                  <a:lnTo>
                    <a:pt x="211" y="503"/>
                  </a:lnTo>
                  <a:lnTo>
                    <a:pt x="235" y="473"/>
                  </a:lnTo>
                  <a:lnTo>
                    <a:pt x="248" y="460"/>
                  </a:lnTo>
                  <a:lnTo>
                    <a:pt x="261" y="446"/>
                  </a:lnTo>
                  <a:lnTo>
                    <a:pt x="276" y="432"/>
                  </a:lnTo>
                  <a:lnTo>
                    <a:pt x="289" y="420"/>
                  </a:lnTo>
                  <a:lnTo>
                    <a:pt x="305" y="407"/>
                  </a:lnTo>
                  <a:lnTo>
                    <a:pt x="321" y="395"/>
                  </a:lnTo>
                  <a:lnTo>
                    <a:pt x="321" y="395"/>
                  </a:lnTo>
                  <a:lnTo>
                    <a:pt x="335" y="385"/>
                  </a:lnTo>
                  <a:lnTo>
                    <a:pt x="350" y="375"/>
                  </a:lnTo>
                  <a:lnTo>
                    <a:pt x="365" y="366"/>
                  </a:lnTo>
                  <a:lnTo>
                    <a:pt x="381" y="358"/>
                  </a:lnTo>
                  <a:lnTo>
                    <a:pt x="397" y="349"/>
                  </a:lnTo>
                  <a:lnTo>
                    <a:pt x="413" y="342"/>
                  </a:lnTo>
                  <a:lnTo>
                    <a:pt x="430" y="336"/>
                  </a:lnTo>
                  <a:lnTo>
                    <a:pt x="447" y="329"/>
                  </a:lnTo>
                  <a:lnTo>
                    <a:pt x="464" y="324"/>
                  </a:lnTo>
                  <a:lnTo>
                    <a:pt x="481" y="319"/>
                  </a:lnTo>
                  <a:lnTo>
                    <a:pt x="499" y="315"/>
                  </a:lnTo>
                  <a:lnTo>
                    <a:pt x="516" y="312"/>
                  </a:lnTo>
                  <a:lnTo>
                    <a:pt x="533" y="308"/>
                  </a:lnTo>
                  <a:lnTo>
                    <a:pt x="551" y="306"/>
                  </a:lnTo>
                  <a:lnTo>
                    <a:pt x="569" y="304"/>
                  </a:lnTo>
                  <a:lnTo>
                    <a:pt x="587" y="304"/>
                  </a:lnTo>
                  <a:lnTo>
                    <a:pt x="605" y="304"/>
                  </a:lnTo>
                  <a:lnTo>
                    <a:pt x="623" y="304"/>
                  </a:lnTo>
                  <a:lnTo>
                    <a:pt x="639" y="306"/>
                  </a:lnTo>
                  <a:lnTo>
                    <a:pt x="657" y="308"/>
                  </a:lnTo>
                  <a:lnTo>
                    <a:pt x="674" y="312"/>
                  </a:lnTo>
                  <a:lnTo>
                    <a:pt x="691" y="315"/>
                  </a:lnTo>
                  <a:lnTo>
                    <a:pt x="708" y="319"/>
                  </a:lnTo>
                  <a:lnTo>
                    <a:pt x="724" y="324"/>
                  </a:lnTo>
                  <a:lnTo>
                    <a:pt x="740" y="331"/>
                  </a:lnTo>
                  <a:lnTo>
                    <a:pt x="756" y="338"/>
                  </a:lnTo>
                  <a:lnTo>
                    <a:pt x="772" y="345"/>
                  </a:lnTo>
                  <a:lnTo>
                    <a:pt x="787" y="354"/>
                  </a:lnTo>
                  <a:lnTo>
                    <a:pt x="801" y="363"/>
                  </a:lnTo>
                  <a:lnTo>
                    <a:pt x="815" y="374"/>
                  </a:lnTo>
                  <a:lnTo>
                    <a:pt x="829" y="385"/>
                  </a:lnTo>
                  <a:lnTo>
                    <a:pt x="842" y="397"/>
                  </a:lnTo>
                  <a:lnTo>
                    <a:pt x="842" y="397"/>
                  </a:lnTo>
                  <a:lnTo>
                    <a:pt x="843" y="398"/>
                  </a:lnTo>
                  <a:lnTo>
                    <a:pt x="845" y="398"/>
                  </a:lnTo>
                  <a:lnTo>
                    <a:pt x="849" y="396"/>
                  </a:lnTo>
                  <a:lnTo>
                    <a:pt x="850" y="393"/>
                  </a:lnTo>
                  <a:lnTo>
                    <a:pt x="850" y="392"/>
                  </a:lnTo>
                  <a:lnTo>
                    <a:pt x="850" y="389"/>
                  </a:lnTo>
                  <a:lnTo>
                    <a:pt x="850" y="389"/>
                  </a:lnTo>
                  <a:lnTo>
                    <a:pt x="836" y="376"/>
                  </a:lnTo>
                  <a:lnTo>
                    <a:pt x="821" y="363"/>
                  </a:lnTo>
                  <a:lnTo>
                    <a:pt x="805" y="351"/>
                  </a:lnTo>
                  <a:lnTo>
                    <a:pt x="790" y="340"/>
                  </a:lnTo>
                  <a:lnTo>
                    <a:pt x="773" y="329"/>
                  </a:lnTo>
                  <a:lnTo>
                    <a:pt x="755" y="320"/>
                  </a:lnTo>
                  <a:lnTo>
                    <a:pt x="737" y="313"/>
                  </a:lnTo>
                  <a:lnTo>
                    <a:pt x="719" y="305"/>
                  </a:lnTo>
                  <a:lnTo>
                    <a:pt x="719" y="305"/>
                  </a:lnTo>
                  <a:lnTo>
                    <a:pt x="737" y="295"/>
                  </a:lnTo>
                  <a:lnTo>
                    <a:pt x="755" y="285"/>
                  </a:lnTo>
                  <a:lnTo>
                    <a:pt x="774" y="278"/>
                  </a:lnTo>
                  <a:lnTo>
                    <a:pt x="794" y="271"/>
                  </a:lnTo>
                  <a:lnTo>
                    <a:pt x="814" y="265"/>
                  </a:lnTo>
                  <a:lnTo>
                    <a:pt x="835" y="262"/>
                  </a:lnTo>
                  <a:lnTo>
                    <a:pt x="856" y="261"/>
                  </a:lnTo>
                  <a:lnTo>
                    <a:pt x="877" y="262"/>
                  </a:lnTo>
                  <a:lnTo>
                    <a:pt x="877" y="262"/>
                  </a:lnTo>
                  <a:lnTo>
                    <a:pt x="897" y="264"/>
                  </a:lnTo>
                  <a:lnTo>
                    <a:pt x="916" y="269"/>
                  </a:lnTo>
                  <a:lnTo>
                    <a:pt x="935" y="274"/>
                  </a:lnTo>
                  <a:lnTo>
                    <a:pt x="953" y="281"/>
                  </a:lnTo>
                  <a:lnTo>
                    <a:pt x="970" y="291"/>
                  </a:lnTo>
                  <a:lnTo>
                    <a:pt x="986" y="300"/>
                  </a:lnTo>
                  <a:lnTo>
                    <a:pt x="1002" y="312"/>
                  </a:lnTo>
                  <a:lnTo>
                    <a:pt x="1016" y="324"/>
                  </a:lnTo>
                  <a:lnTo>
                    <a:pt x="1016" y="324"/>
                  </a:lnTo>
                  <a:lnTo>
                    <a:pt x="1001" y="326"/>
                  </a:lnTo>
                  <a:lnTo>
                    <a:pt x="985" y="329"/>
                  </a:lnTo>
                  <a:lnTo>
                    <a:pt x="970" y="333"/>
                  </a:lnTo>
                  <a:lnTo>
                    <a:pt x="957" y="338"/>
                  </a:lnTo>
                  <a:lnTo>
                    <a:pt x="942" y="342"/>
                  </a:lnTo>
                  <a:lnTo>
                    <a:pt x="928" y="348"/>
                  </a:lnTo>
                  <a:lnTo>
                    <a:pt x="915" y="355"/>
                  </a:lnTo>
                  <a:lnTo>
                    <a:pt x="901" y="361"/>
                  </a:lnTo>
                  <a:lnTo>
                    <a:pt x="888" y="369"/>
                  </a:lnTo>
                  <a:lnTo>
                    <a:pt x="876" y="377"/>
                  </a:lnTo>
                  <a:lnTo>
                    <a:pt x="864" y="385"/>
                  </a:lnTo>
                  <a:lnTo>
                    <a:pt x="852" y="395"/>
                  </a:lnTo>
                  <a:lnTo>
                    <a:pt x="841" y="404"/>
                  </a:lnTo>
                  <a:lnTo>
                    <a:pt x="830" y="415"/>
                  </a:lnTo>
                  <a:lnTo>
                    <a:pt x="819" y="425"/>
                  </a:lnTo>
                  <a:lnTo>
                    <a:pt x="810" y="437"/>
                  </a:lnTo>
                  <a:lnTo>
                    <a:pt x="810" y="437"/>
                  </a:lnTo>
                  <a:lnTo>
                    <a:pt x="795" y="454"/>
                  </a:lnTo>
                  <a:lnTo>
                    <a:pt x="782" y="470"/>
                  </a:lnTo>
                  <a:lnTo>
                    <a:pt x="771" y="489"/>
                  </a:lnTo>
                  <a:lnTo>
                    <a:pt x="759" y="507"/>
                  </a:lnTo>
                  <a:lnTo>
                    <a:pt x="749" y="526"/>
                  </a:lnTo>
                  <a:lnTo>
                    <a:pt x="739" y="545"/>
                  </a:lnTo>
                  <a:lnTo>
                    <a:pt x="731" y="565"/>
                  </a:lnTo>
                  <a:lnTo>
                    <a:pt x="722" y="585"/>
                  </a:lnTo>
                  <a:lnTo>
                    <a:pt x="715" y="605"/>
                  </a:lnTo>
                  <a:lnTo>
                    <a:pt x="708" y="626"/>
                  </a:lnTo>
                  <a:lnTo>
                    <a:pt x="695" y="667"/>
                  </a:lnTo>
                  <a:lnTo>
                    <a:pt x="685" y="709"/>
                  </a:lnTo>
                  <a:lnTo>
                    <a:pt x="674" y="751"/>
                  </a:lnTo>
                  <a:lnTo>
                    <a:pt x="674" y="751"/>
                  </a:lnTo>
                  <a:lnTo>
                    <a:pt x="662" y="811"/>
                  </a:lnTo>
                  <a:lnTo>
                    <a:pt x="653" y="871"/>
                  </a:lnTo>
                  <a:lnTo>
                    <a:pt x="645" y="932"/>
                  </a:lnTo>
                  <a:lnTo>
                    <a:pt x="638" y="993"/>
                  </a:lnTo>
                  <a:lnTo>
                    <a:pt x="634" y="1055"/>
                  </a:lnTo>
                  <a:lnTo>
                    <a:pt x="632" y="1117"/>
                  </a:lnTo>
                  <a:lnTo>
                    <a:pt x="632" y="1180"/>
                  </a:lnTo>
                  <a:lnTo>
                    <a:pt x="634" y="1243"/>
                  </a:lnTo>
                  <a:lnTo>
                    <a:pt x="634" y="1243"/>
                  </a:lnTo>
                  <a:lnTo>
                    <a:pt x="636" y="1288"/>
                  </a:lnTo>
                  <a:lnTo>
                    <a:pt x="640" y="1335"/>
                  </a:lnTo>
                  <a:lnTo>
                    <a:pt x="646" y="1386"/>
                  </a:lnTo>
                  <a:lnTo>
                    <a:pt x="653" y="1436"/>
                  </a:lnTo>
                  <a:lnTo>
                    <a:pt x="658" y="1462"/>
                  </a:lnTo>
                  <a:lnTo>
                    <a:pt x="664" y="1487"/>
                  </a:lnTo>
                  <a:lnTo>
                    <a:pt x="669" y="1513"/>
                  </a:lnTo>
                  <a:lnTo>
                    <a:pt x="676" y="1538"/>
                  </a:lnTo>
                  <a:lnTo>
                    <a:pt x="684" y="1563"/>
                  </a:lnTo>
                  <a:lnTo>
                    <a:pt x="691" y="1588"/>
                  </a:lnTo>
                  <a:lnTo>
                    <a:pt x="700" y="1612"/>
                  </a:lnTo>
                  <a:lnTo>
                    <a:pt x="711" y="1635"/>
                  </a:lnTo>
                  <a:lnTo>
                    <a:pt x="711" y="1635"/>
                  </a:lnTo>
                  <a:lnTo>
                    <a:pt x="692" y="1644"/>
                  </a:lnTo>
                  <a:lnTo>
                    <a:pt x="674" y="1654"/>
                  </a:lnTo>
                  <a:lnTo>
                    <a:pt x="656" y="1661"/>
                  </a:lnTo>
                  <a:lnTo>
                    <a:pt x="637" y="1669"/>
                  </a:lnTo>
                  <a:lnTo>
                    <a:pt x="619" y="1674"/>
                  </a:lnTo>
                  <a:lnTo>
                    <a:pt x="600" y="1679"/>
                  </a:lnTo>
                  <a:lnTo>
                    <a:pt x="583" y="1684"/>
                  </a:lnTo>
                  <a:lnTo>
                    <a:pt x="564" y="1688"/>
                  </a:lnTo>
                  <a:lnTo>
                    <a:pt x="546" y="1691"/>
                  </a:lnTo>
                  <a:lnTo>
                    <a:pt x="527" y="1693"/>
                  </a:lnTo>
                  <a:lnTo>
                    <a:pt x="508" y="1694"/>
                  </a:lnTo>
                  <a:lnTo>
                    <a:pt x="490" y="1694"/>
                  </a:lnTo>
                  <a:lnTo>
                    <a:pt x="472" y="1693"/>
                  </a:lnTo>
                  <a:lnTo>
                    <a:pt x="453" y="1692"/>
                  </a:lnTo>
                  <a:lnTo>
                    <a:pt x="435" y="1690"/>
                  </a:lnTo>
                  <a:lnTo>
                    <a:pt x="418" y="1688"/>
                  </a:lnTo>
                  <a:lnTo>
                    <a:pt x="400" y="1683"/>
                  </a:lnTo>
                  <a:lnTo>
                    <a:pt x="382" y="1679"/>
                  </a:lnTo>
                  <a:lnTo>
                    <a:pt x="365" y="1674"/>
                  </a:lnTo>
                  <a:lnTo>
                    <a:pt x="347" y="1668"/>
                  </a:lnTo>
                  <a:lnTo>
                    <a:pt x="330" y="1661"/>
                  </a:lnTo>
                  <a:lnTo>
                    <a:pt x="314" y="1654"/>
                  </a:lnTo>
                  <a:lnTo>
                    <a:pt x="298" y="1645"/>
                  </a:lnTo>
                  <a:lnTo>
                    <a:pt x="282" y="1636"/>
                  </a:lnTo>
                  <a:lnTo>
                    <a:pt x="265" y="1627"/>
                  </a:lnTo>
                  <a:lnTo>
                    <a:pt x="251" y="1616"/>
                  </a:lnTo>
                  <a:lnTo>
                    <a:pt x="235" y="1604"/>
                  </a:lnTo>
                  <a:lnTo>
                    <a:pt x="220" y="1593"/>
                  </a:lnTo>
                  <a:lnTo>
                    <a:pt x="206" y="1580"/>
                  </a:lnTo>
                  <a:lnTo>
                    <a:pt x="192" y="1567"/>
                  </a:lnTo>
                  <a:lnTo>
                    <a:pt x="178" y="1552"/>
                  </a:lnTo>
                  <a:lnTo>
                    <a:pt x="165" y="1537"/>
                  </a:lnTo>
                  <a:lnTo>
                    <a:pt x="165" y="1537"/>
                  </a:lnTo>
                  <a:close/>
                  <a:moveTo>
                    <a:pt x="1357" y="1639"/>
                  </a:moveTo>
                  <a:lnTo>
                    <a:pt x="1357" y="1639"/>
                  </a:lnTo>
                  <a:lnTo>
                    <a:pt x="1354" y="1641"/>
                  </a:lnTo>
                  <a:lnTo>
                    <a:pt x="1351" y="1644"/>
                  </a:lnTo>
                  <a:lnTo>
                    <a:pt x="1349" y="1648"/>
                  </a:lnTo>
                  <a:lnTo>
                    <a:pt x="1348" y="1651"/>
                  </a:lnTo>
                  <a:lnTo>
                    <a:pt x="1348" y="1651"/>
                  </a:lnTo>
                  <a:lnTo>
                    <a:pt x="1328" y="1674"/>
                  </a:lnTo>
                  <a:lnTo>
                    <a:pt x="1307" y="1696"/>
                  </a:lnTo>
                  <a:lnTo>
                    <a:pt x="1284" y="1717"/>
                  </a:lnTo>
                  <a:lnTo>
                    <a:pt x="1259" y="1737"/>
                  </a:lnTo>
                  <a:lnTo>
                    <a:pt x="1232" y="1754"/>
                  </a:lnTo>
                  <a:lnTo>
                    <a:pt x="1218" y="1762"/>
                  </a:lnTo>
                  <a:lnTo>
                    <a:pt x="1205" y="1771"/>
                  </a:lnTo>
                  <a:lnTo>
                    <a:pt x="1190" y="1777"/>
                  </a:lnTo>
                  <a:lnTo>
                    <a:pt x="1174" y="1784"/>
                  </a:lnTo>
                  <a:lnTo>
                    <a:pt x="1159" y="1791"/>
                  </a:lnTo>
                  <a:lnTo>
                    <a:pt x="1143" y="1796"/>
                  </a:lnTo>
                  <a:lnTo>
                    <a:pt x="1143" y="1796"/>
                  </a:lnTo>
                  <a:lnTo>
                    <a:pt x="1119" y="1803"/>
                  </a:lnTo>
                  <a:lnTo>
                    <a:pt x="1094" y="1808"/>
                  </a:lnTo>
                  <a:lnTo>
                    <a:pt x="1070" y="1813"/>
                  </a:lnTo>
                  <a:lnTo>
                    <a:pt x="1046" y="1814"/>
                  </a:lnTo>
                  <a:lnTo>
                    <a:pt x="1022" y="1814"/>
                  </a:lnTo>
                  <a:lnTo>
                    <a:pt x="999" y="1813"/>
                  </a:lnTo>
                  <a:lnTo>
                    <a:pt x="975" y="1809"/>
                  </a:lnTo>
                  <a:lnTo>
                    <a:pt x="953" y="1804"/>
                  </a:lnTo>
                  <a:lnTo>
                    <a:pt x="930" y="1797"/>
                  </a:lnTo>
                  <a:lnTo>
                    <a:pt x="908" y="1788"/>
                  </a:lnTo>
                  <a:lnTo>
                    <a:pt x="887" y="1778"/>
                  </a:lnTo>
                  <a:lnTo>
                    <a:pt x="867" y="1766"/>
                  </a:lnTo>
                  <a:lnTo>
                    <a:pt x="847" y="1753"/>
                  </a:lnTo>
                  <a:lnTo>
                    <a:pt x="830" y="1737"/>
                  </a:lnTo>
                  <a:lnTo>
                    <a:pt x="812" y="1720"/>
                  </a:lnTo>
                  <a:lnTo>
                    <a:pt x="796" y="1701"/>
                  </a:lnTo>
                  <a:lnTo>
                    <a:pt x="796" y="1701"/>
                  </a:lnTo>
                  <a:lnTo>
                    <a:pt x="783" y="1685"/>
                  </a:lnTo>
                  <a:lnTo>
                    <a:pt x="773" y="1669"/>
                  </a:lnTo>
                  <a:lnTo>
                    <a:pt x="762" y="1652"/>
                  </a:lnTo>
                  <a:lnTo>
                    <a:pt x="753" y="1635"/>
                  </a:lnTo>
                  <a:lnTo>
                    <a:pt x="753" y="1635"/>
                  </a:lnTo>
                  <a:lnTo>
                    <a:pt x="757" y="1631"/>
                  </a:lnTo>
                  <a:lnTo>
                    <a:pt x="757" y="1631"/>
                  </a:lnTo>
                  <a:lnTo>
                    <a:pt x="760" y="1627"/>
                  </a:lnTo>
                  <a:lnTo>
                    <a:pt x="761" y="1622"/>
                  </a:lnTo>
                  <a:lnTo>
                    <a:pt x="761" y="1619"/>
                  </a:lnTo>
                  <a:lnTo>
                    <a:pt x="760" y="1616"/>
                  </a:lnTo>
                  <a:lnTo>
                    <a:pt x="757" y="1613"/>
                  </a:lnTo>
                  <a:lnTo>
                    <a:pt x="754" y="1612"/>
                  </a:lnTo>
                  <a:lnTo>
                    <a:pt x="750" y="1613"/>
                  </a:lnTo>
                  <a:lnTo>
                    <a:pt x="744" y="1615"/>
                  </a:lnTo>
                  <a:lnTo>
                    <a:pt x="744" y="1615"/>
                  </a:lnTo>
                  <a:lnTo>
                    <a:pt x="743" y="1615"/>
                  </a:lnTo>
                  <a:lnTo>
                    <a:pt x="743" y="1615"/>
                  </a:lnTo>
                  <a:lnTo>
                    <a:pt x="732" y="1587"/>
                  </a:lnTo>
                  <a:lnTo>
                    <a:pt x="720" y="1557"/>
                  </a:lnTo>
                  <a:lnTo>
                    <a:pt x="712" y="1527"/>
                  </a:lnTo>
                  <a:lnTo>
                    <a:pt x="703" y="1497"/>
                  </a:lnTo>
                  <a:lnTo>
                    <a:pt x="697" y="1467"/>
                  </a:lnTo>
                  <a:lnTo>
                    <a:pt x="691" y="1436"/>
                  </a:lnTo>
                  <a:lnTo>
                    <a:pt x="687" y="1406"/>
                  </a:lnTo>
                  <a:lnTo>
                    <a:pt x="682" y="1375"/>
                  </a:lnTo>
                  <a:lnTo>
                    <a:pt x="682" y="1375"/>
                  </a:lnTo>
                  <a:lnTo>
                    <a:pt x="677" y="1325"/>
                  </a:lnTo>
                  <a:lnTo>
                    <a:pt x="673" y="1274"/>
                  </a:lnTo>
                  <a:lnTo>
                    <a:pt x="669" y="1224"/>
                  </a:lnTo>
                  <a:lnTo>
                    <a:pt x="667" y="1174"/>
                  </a:lnTo>
                  <a:lnTo>
                    <a:pt x="667" y="1123"/>
                  </a:lnTo>
                  <a:lnTo>
                    <a:pt x="667" y="1072"/>
                  </a:lnTo>
                  <a:lnTo>
                    <a:pt x="669" y="1021"/>
                  </a:lnTo>
                  <a:lnTo>
                    <a:pt x="672" y="971"/>
                  </a:lnTo>
                  <a:lnTo>
                    <a:pt x="676" y="921"/>
                  </a:lnTo>
                  <a:lnTo>
                    <a:pt x="682" y="872"/>
                  </a:lnTo>
                  <a:lnTo>
                    <a:pt x="690" y="822"/>
                  </a:lnTo>
                  <a:lnTo>
                    <a:pt x="699" y="774"/>
                  </a:lnTo>
                  <a:lnTo>
                    <a:pt x="711" y="727"/>
                  </a:lnTo>
                  <a:lnTo>
                    <a:pt x="723" y="681"/>
                  </a:lnTo>
                  <a:lnTo>
                    <a:pt x="737" y="635"/>
                  </a:lnTo>
                  <a:lnTo>
                    <a:pt x="754" y="590"/>
                  </a:lnTo>
                  <a:lnTo>
                    <a:pt x="754" y="590"/>
                  </a:lnTo>
                  <a:lnTo>
                    <a:pt x="761" y="570"/>
                  </a:lnTo>
                  <a:lnTo>
                    <a:pt x="771" y="549"/>
                  </a:lnTo>
                  <a:lnTo>
                    <a:pt x="781" y="529"/>
                  </a:lnTo>
                  <a:lnTo>
                    <a:pt x="792" y="509"/>
                  </a:lnTo>
                  <a:lnTo>
                    <a:pt x="803" y="490"/>
                  </a:lnTo>
                  <a:lnTo>
                    <a:pt x="816" y="471"/>
                  </a:lnTo>
                  <a:lnTo>
                    <a:pt x="831" y="454"/>
                  </a:lnTo>
                  <a:lnTo>
                    <a:pt x="845" y="437"/>
                  </a:lnTo>
                  <a:lnTo>
                    <a:pt x="861" y="420"/>
                  </a:lnTo>
                  <a:lnTo>
                    <a:pt x="878" y="405"/>
                  </a:lnTo>
                  <a:lnTo>
                    <a:pt x="896" y="392"/>
                  </a:lnTo>
                  <a:lnTo>
                    <a:pt x="916" y="379"/>
                  </a:lnTo>
                  <a:lnTo>
                    <a:pt x="936" y="368"/>
                  </a:lnTo>
                  <a:lnTo>
                    <a:pt x="958" y="360"/>
                  </a:lnTo>
                  <a:lnTo>
                    <a:pt x="981" y="353"/>
                  </a:lnTo>
                  <a:lnTo>
                    <a:pt x="1005" y="347"/>
                  </a:lnTo>
                  <a:lnTo>
                    <a:pt x="1005" y="347"/>
                  </a:lnTo>
                  <a:lnTo>
                    <a:pt x="1027" y="345"/>
                  </a:lnTo>
                  <a:lnTo>
                    <a:pt x="1048" y="344"/>
                  </a:lnTo>
                  <a:lnTo>
                    <a:pt x="1069" y="344"/>
                  </a:lnTo>
                  <a:lnTo>
                    <a:pt x="1091" y="346"/>
                  </a:lnTo>
                  <a:lnTo>
                    <a:pt x="1112" y="348"/>
                  </a:lnTo>
                  <a:lnTo>
                    <a:pt x="1132" y="353"/>
                  </a:lnTo>
                  <a:lnTo>
                    <a:pt x="1153" y="358"/>
                  </a:lnTo>
                  <a:lnTo>
                    <a:pt x="1173" y="364"/>
                  </a:lnTo>
                  <a:lnTo>
                    <a:pt x="1173" y="364"/>
                  </a:lnTo>
                  <a:lnTo>
                    <a:pt x="1176" y="370"/>
                  </a:lnTo>
                  <a:lnTo>
                    <a:pt x="1176" y="370"/>
                  </a:lnTo>
                  <a:lnTo>
                    <a:pt x="1177" y="372"/>
                  </a:lnTo>
                  <a:lnTo>
                    <a:pt x="1180" y="373"/>
                  </a:lnTo>
                  <a:lnTo>
                    <a:pt x="1183" y="374"/>
                  </a:lnTo>
                  <a:lnTo>
                    <a:pt x="1187" y="373"/>
                  </a:lnTo>
                  <a:lnTo>
                    <a:pt x="1191" y="370"/>
                  </a:lnTo>
                  <a:lnTo>
                    <a:pt x="1191" y="370"/>
                  </a:lnTo>
                  <a:lnTo>
                    <a:pt x="1217" y="380"/>
                  </a:lnTo>
                  <a:lnTo>
                    <a:pt x="1243" y="392"/>
                  </a:lnTo>
                  <a:lnTo>
                    <a:pt x="1267" y="404"/>
                  </a:lnTo>
                  <a:lnTo>
                    <a:pt x="1291" y="417"/>
                  </a:lnTo>
                  <a:lnTo>
                    <a:pt x="1315" y="431"/>
                  </a:lnTo>
                  <a:lnTo>
                    <a:pt x="1338" y="446"/>
                  </a:lnTo>
                  <a:lnTo>
                    <a:pt x="1360" y="461"/>
                  </a:lnTo>
                  <a:lnTo>
                    <a:pt x="1382" y="477"/>
                  </a:lnTo>
                  <a:lnTo>
                    <a:pt x="1382" y="477"/>
                  </a:lnTo>
                  <a:lnTo>
                    <a:pt x="1380" y="480"/>
                  </a:lnTo>
                  <a:lnTo>
                    <a:pt x="1379" y="482"/>
                  </a:lnTo>
                  <a:lnTo>
                    <a:pt x="1379" y="485"/>
                  </a:lnTo>
                  <a:lnTo>
                    <a:pt x="1380" y="488"/>
                  </a:lnTo>
                  <a:lnTo>
                    <a:pt x="1380" y="488"/>
                  </a:lnTo>
                  <a:lnTo>
                    <a:pt x="1394" y="504"/>
                  </a:lnTo>
                  <a:lnTo>
                    <a:pt x="1408" y="521"/>
                  </a:lnTo>
                  <a:lnTo>
                    <a:pt x="1420" y="539"/>
                  </a:lnTo>
                  <a:lnTo>
                    <a:pt x="1432" y="555"/>
                  </a:lnTo>
                  <a:lnTo>
                    <a:pt x="1442" y="573"/>
                  </a:lnTo>
                  <a:lnTo>
                    <a:pt x="1453" y="592"/>
                  </a:lnTo>
                  <a:lnTo>
                    <a:pt x="1462" y="610"/>
                  </a:lnTo>
                  <a:lnTo>
                    <a:pt x="1471" y="629"/>
                  </a:lnTo>
                  <a:lnTo>
                    <a:pt x="1478" y="648"/>
                  </a:lnTo>
                  <a:lnTo>
                    <a:pt x="1485" y="667"/>
                  </a:lnTo>
                  <a:lnTo>
                    <a:pt x="1492" y="687"/>
                  </a:lnTo>
                  <a:lnTo>
                    <a:pt x="1498" y="706"/>
                  </a:lnTo>
                  <a:lnTo>
                    <a:pt x="1509" y="746"/>
                  </a:lnTo>
                  <a:lnTo>
                    <a:pt x="1516" y="786"/>
                  </a:lnTo>
                  <a:lnTo>
                    <a:pt x="1521" y="827"/>
                  </a:lnTo>
                  <a:lnTo>
                    <a:pt x="1525" y="869"/>
                  </a:lnTo>
                  <a:lnTo>
                    <a:pt x="1527" y="911"/>
                  </a:lnTo>
                  <a:lnTo>
                    <a:pt x="1527" y="952"/>
                  </a:lnTo>
                  <a:lnTo>
                    <a:pt x="1526" y="994"/>
                  </a:lnTo>
                  <a:lnTo>
                    <a:pt x="1524" y="1037"/>
                  </a:lnTo>
                  <a:lnTo>
                    <a:pt x="1520" y="1079"/>
                  </a:lnTo>
                  <a:lnTo>
                    <a:pt x="1516" y="1120"/>
                  </a:lnTo>
                  <a:lnTo>
                    <a:pt x="1516" y="1120"/>
                  </a:lnTo>
                  <a:lnTo>
                    <a:pt x="1509" y="1184"/>
                  </a:lnTo>
                  <a:lnTo>
                    <a:pt x="1498" y="1250"/>
                  </a:lnTo>
                  <a:lnTo>
                    <a:pt x="1493" y="1284"/>
                  </a:lnTo>
                  <a:lnTo>
                    <a:pt x="1486" y="1319"/>
                  </a:lnTo>
                  <a:lnTo>
                    <a:pt x="1479" y="1352"/>
                  </a:lnTo>
                  <a:lnTo>
                    <a:pt x="1471" y="1386"/>
                  </a:lnTo>
                  <a:lnTo>
                    <a:pt x="1461" y="1421"/>
                  </a:lnTo>
                  <a:lnTo>
                    <a:pt x="1450" y="1453"/>
                  </a:lnTo>
                  <a:lnTo>
                    <a:pt x="1438" y="1487"/>
                  </a:lnTo>
                  <a:lnTo>
                    <a:pt x="1426" y="1519"/>
                  </a:lnTo>
                  <a:lnTo>
                    <a:pt x="1411" y="1551"/>
                  </a:lnTo>
                  <a:lnTo>
                    <a:pt x="1394" y="1581"/>
                  </a:lnTo>
                  <a:lnTo>
                    <a:pt x="1376" y="1611"/>
                  </a:lnTo>
                  <a:lnTo>
                    <a:pt x="1357" y="1639"/>
                  </a:lnTo>
                  <a:lnTo>
                    <a:pt x="1357" y="1639"/>
                  </a:lnTo>
                  <a:close/>
                  <a:moveTo>
                    <a:pt x="2123" y="1289"/>
                  </a:moveTo>
                  <a:lnTo>
                    <a:pt x="2123" y="1289"/>
                  </a:lnTo>
                  <a:lnTo>
                    <a:pt x="2111" y="1354"/>
                  </a:lnTo>
                  <a:lnTo>
                    <a:pt x="2102" y="1387"/>
                  </a:lnTo>
                  <a:lnTo>
                    <a:pt x="2094" y="1419"/>
                  </a:lnTo>
                  <a:lnTo>
                    <a:pt x="2084" y="1451"/>
                  </a:lnTo>
                  <a:lnTo>
                    <a:pt x="2075" y="1484"/>
                  </a:lnTo>
                  <a:lnTo>
                    <a:pt x="2063" y="1515"/>
                  </a:lnTo>
                  <a:lnTo>
                    <a:pt x="2050" y="1547"/>
                  </a:lnTo>
                  <a:lnTo>
                    <a:pt x="2036" y="1577"/>
                  </a:lnTo>
                  <a:lnTo>
                    <a:pt x="2020" y="1607"/>
                  </a:lnTo>
                  <a:lnTo>
                    <a:pt x="2002" y="1636"/>
                  </a:lnTo>
                  <a:lnTo>
                    <a:pt x="1984" y="1663"/>
                  </a:lnTo>
                  <a:lnTo>
                    <a:pt x="1963" y="1690"/>
                  </a:lnTo>
                  <a:lnTo>
                    <a:pt x="1939" y="1715"/>
                  </a:lnTo>
                  <a:lnTo>
                    <a:pt x="1928" y="1726"/>
                  </a:lnTo>
                  <a:lnTo>
                    <a:pt x="1914" y="1738"/>
                  </a:lnTo>
                  <a:lnTo>
                    <a:pt x="1902" y="1750"/>
                  </a:lnTo>
                  <a:lnTo>
                    <a:pt x="1888" y="1760"/>
                  </a:lnTo>
                  <a:lnTo>
                    <a:pt x="1888" y="1760"/>
                  </a:lnTo>
                  <a:lnTo>
                    <a:pt x="1872" y="1771"/>
                  </a:lnTo>
                  <a:lnTo>
                    <a:pt x="1856" y="1780"/>
                  </a:lnTo>
                  <a:lnTo>
                    <a:pt x="1841" y="1789"/>
                  </a:lnTo>
                  <a:lnTo>
                    <a:pt x="1824" y="1797"/>
                  </a:lnTo>
                  <a:lnTo>
                    <a:pt x="1806" y="1804"/>
                  </a:lnTo>
                  <a:lnTo>
                    <a:pt x="1789" y="1811"/>
                  </a:lnTo>
                  <a:lnTo>
                    <a:pt x="1771" y="1817"/>
                  </a:lnTo>
                  <a:lnTo>
                    <a:pt x="1752" y="1821"/>
                  </a:lnTo>
                  <a:lnTo>
                    <a:pt x="1734" y="1825"/>
                  </a:lnTo>
                  <a:lnTo>
                    <a:pt x="1716" y="1828"/>
                  </a:lnTo>
                  <a:lnTo>
                    <a:pt x="1698" y="1830"/>
                  </a:lnTo>
                  <a:lnTo>
                    <a:pt x="1679" y="1832"/>
                  </a:lnTo>
                  <a:lnTo>
                    <a:pt x="1660" y="1832"/>
                  </a:lnTo>
                  <a:lnTo>
                    <a:pt x="1641" y="1830"/>
                  </a:lnTo>
                  <a:lnTo>
                    <a:pt x="1623" y="1829"/>
                  </a:lnTo>
                  <a:lnTo>
                    <a:pt x="1604" y="1826"/>
                  </a:lnTo>
                  <a:lnTo>
                    <a:pt x="1586" y="1823"/>
                  </a:lnTo>
                  <a:lnTo>
                    <a:pt x="1568" y="1818"/>
                  </a:lnTo>
                  <a:lnTo>
                    <a:pt x="1551" y="1813"/>
                  </a:lnTo>
                  <a:lnTo>
                    <a:pt x="1534" y="1806"/>
                  </a:lnTo>
                  <a:lnTo>
                    <a:pt x="1517" y="1799"/>
                  </a:lnTo>
                  <a:lnTo>
                    <a:pt x="1501" y="1789"/>
                  </a:lnTo>
                  <a:lnTo>
                    <a:pt x="1485" y="1780"/>
                  </a:lnTo>
                  <a:lnTo>
                    <a:pt x="1471" y="1770"/>
                  </a:lnTo>
                  <a:lnTo>
                    <a:pt x="1456" y="1758"/>
                  </a:lnTo>
                  <a:lnTo>
                    <a:pt x="1442" y="1745"/>
                  </a:lnTo>
                  <a:lnTo>
                    <a:pt x="1430" y="1731"/>
                  </a:lnTo>
                  <a:lnTo>
                    <a:pt x="1418" y="1716"/>
                  </a:lnTo>
                  <a:lnTo>
                    <a:pt x="1407" y="1700"/>
                  </a:lnTo>
                  <a:lnTo>
                    <a:pt x="1397" y="1683"/>
                  </a:lnTo>
                  <a:lnTo>
                    <a:pt x="1388" y="1664"/>
                  </a:lnTo>
                  <a:lnTo>
                    <a:pt x="1380" y="1645"/>
                  </a:lnTo>
                  <a:lnTo>
                    <a:pt x="1380" y="1645"/>
                  </a:lnTo>
                  <a:lnTo>
                    <a:pt x="1393" y="1626"/>
                  </a:lnTo>
                  <a:lnTo>
                    <a:pt x="1404" y="1606"/>
                  </a:lnTo>
                  <a:lnTo>
                    <a:pt x="1416" y="1585"/>
                  </a:lnTo>
                  <a:lnTo>
                    <a:pt x="1428" y="1563"/>
                  </a:lnTo>
                  <a:lnTo>
                    <a:pt x="1438" y="1542"/>
                  </a:lnTo>
                  <a:lnTo>
                    <a:pt x="1448" y="1520"/>
                  </a:lnTo>
                  <a:lnTo>
                    <a:pt x="1465" y="1477"/>
                  </a:lnTo>
                  <a:lnTo>
                    <a:pt x="1480" y="1433"/>
                  </a:lnTo>
                  <a:lnTo>
                    <a:pt x="1494" y="1388"/>
                  </a:lnTo>
                  <a:lnTo>
                    <a:pt x="1504" y="1344"/>
                  </a:lnTo>
                  <a:lnTo>
                    <a:pt x="1513" y="1301"/>
                  </a:lnTo>
                  <a:lnTo>
                    <a:pt x="1513" y="1301"/>
                  </a:lnTo>
                  <a:lnTo>
                    <a:pt x="1522" y="1250"/>
                  </a:lnTo>
                  <a:lnTo>
                    <a:pt x="1531" y="1200"/>
                  </a:lnTo>
                  <a:lnTo>
                    <a:pt x="1537" y="1148"/>
                  </a:lnTo>
                  <a:lnTo>
                    <a:pt x="1543" y="1096"/>
                  </a:lnTo>
                  <a:lnTo>
                    <a:pt x="1547" y="1044"/>
                  </a:lnTo>
                  <a:lnTo>
                    <a:pt x="1551" y="992"/>
                  </a:lnTo>
                  <a:lnTo>
                    <a:pt x="1552" y="940"/>
                  </a:lnTo>
                  <a:lnTo>
                    <a:pt x="1550" y="889"/>
                  </a:lnTo>
                  <a:lnTo>
                    <a:pt x="1548" y="862"/>
                  </a:lnTo>
                  <a:lnTo>
                    <a:pt x="1546" y="837"/>
                  </a:lnTo>
                  <a:lnTo>
                    <a:pt x="1543" y="812"/>
                  </a:lnTo>
                  <a:lnTo>
                    <a:pt x="1539" y="787"/>
                  </a:lnTo>
                  <a:lnTo>
                    <a:pt x="1535" y="763"/>
                  </a:lnTo>
                  <a:lnTo>
                    <a:pt x="1530" y="737"/>
                  </a:lnTo>
                  <a:lnTo>
                    <a:pt x="1523" y="713"/>
                  </a:lnTo>
                  <a:lnTo>
                    <a:pt x="1516" y="689"/>
                  </a:lnTo>
                  <a:lnTo>
                    <a:pt x="1509" y="666"/>
                  </a:lnTo>
                  <a:lnTo>
                    <a:pt x="1500" y="642"/>
                  </a:lnTo>
                  <a:lnTo>
                    <a:pt x="1490" y="619"/>
                  </a:lnTo>
                  <a:lnTo>
                    <a:pt x="1479" y="596"/>
                  </a:lnTo>
                  <a:lnTo>
                    <a:pt x="1468" y="574"/>
                  </a:lnTo>
                  <a:lnTo>
                    <a:pt x="1455" y="552"/>
                  </a:lnTo>
                  <a:lnTo>
                    <a:pt x="1441" y="531"/>
                  </a:lnTo>
                  <a:lnTo>
                    <a:pt x="1427" y="510"/>
                  </a:lnTo>
                  <a:lnTo>
                    <a:pt x="1427" y="510"/>
                  </a:lnTo>
                  <a:lnTo>
                    <a:pt x="1432" y="514"/>
                  </a:lnTo>
                  <a:lnTo>
                    <a:pt x="1432" y="514"/>
                  </a:lnTo>
                  <a:lnTo>
                    <a:pt x="1434" y="514"/>
                  </a:lnTo>
                  <a:lnTo>
                    <a:pt x="1437" y="513"/>
                  </a:lnTo>
                  <a:lnTo>
                    <a:pt x="1439" y="511"/>
                  </a:lnTo>
                  <a:lnTo>
                    <a:pt x="1439" y="510"/>
                  </a:lnTo>
                  <a:lnTo>
                    <a:pt x="1438" y="509"/>
                  </a:lnTo>
                  <a:lnTo>
                    <a:pt x="1438" y="509"/>
                  </a:lnTo>
                  <a:lnTo>
                    <a:pt x="1420" y="495"/>
                  </a:lnTo>
                  <a:lnTo>
                    <a:pt x="1420" y="495"/>
                  </a:lnTo>
                  <a:lnTo>
                    <a:pt x="1429" y="485"/>
                  </a:lnTo>
                  <a:lnTo>
                    <a:pt x="1438" y="476"/>
                  </a:lnTo>
                  <a:lnTo>
                    <a:pt x="1448" y="466"/>
                  </a:lnTo>
                  <a:lnTo>
                    <a:pt x="1457" y="458"/>
                  </a:lnTo>
                  <a:lnTo>
                    <a:pt x="1478" y="443"/>
                  </a:lnTo>
                  <a:lnTo>
                    <a:pt x="1500" y="429"/>
                  </a:lnTo>
                  <a:lnTo>
                    <a:pt x="1523" y="418"/>
                  </a:lnTo>
                  <a:lnTo>
                    <a:pt x="1547" y="408"/>
                  </a:lnTo>
                  <a:lnTo>
                    <a:pt x="1573" y="400"/>
                  </a:lnTo>
                  <a:lnTo>
                    <a:pt x="1599" y="395"/>
                  </a:lnTo>
                  <a:lnTo>
                    <a:pt x="1626" y="390"/>
                  </a:lnTo>
                  <a:lnTo>
                    <a:pt x="1654" y="388"/>
                  </a:lnTo>
                  <a:lnTo>
                    <a:pt x="1681" y="387"/>
                  </a:lnTo>
                  <a:lnTo>
                    <a:pt x="1708" y="389"/>
                  </a:lnTo>
                  <a:lnTo>
                    <a:pt x="1736" y="393"/>
                  </a:lnTo>
                  <a:lnTo>
                    <a:pt x="1763" y="398"/>
                  </a:lnTo>
                  <a:lnTo>
                    <a:pt x="1790" y="405"/>
                  </a:lnTo>
                  <a:lnTo>
                    <a:pt x="1816" y="414"/>
                  </a:lnTo>
                  <a:lnTo>
                    <a:pt x="1816" y="414"/>
                  </a:lnTo>
                  <a:lnTo>
                    <a:pt x="1844" y="425"/>
                  </a:lnTo>
                  <a:lnTo>
                    <a:pt x="1869" y="438"/>
                  </a:lnTo>
                  <a:lnTo>
                    <a:pt x="1894" y="452"/>
                  </a:lnTo>
                  <a:lnTo>
                    <a:pt x="1918" y="468"/>
                  </a:lnTo>
                  <a:lnTo>
                    <a:pt x="1940" y="485"/>
                  </a:lnTo>
                  <a:lnTo>
                    <a:pt x="1963" y="504"/>
                  </a:lnTo>
                  <a:lnTo>
                    <a:pt x="1983" y="523"/>
                  </a:lnTo>
                  <a:lnTo>
                    <a:pt x="2002" y="544"/>
                  </a:lnTo>
                  <a:lnTo>
                    <a:pt x="2020" y="565"/>
                  </a:lnTo>
                  <a:lnTo>
                    <a:pt x="2037" y="588"/>
                  </a:lnTo>
                  <a:lnTo>
                    <a:pt x="2053" y="611"/>
                  </a:lnTo>
                  <a:lnTo>
                    <a:pt x="2068" y="634"/>
                  </a:lnTo>
                  <a:lnTo>
                    <a:pt x="2081" y="658"/>
                  </a:lnTo>
                  <a:lnTo>
                    <a:pt x="2094" y="684"/>
                  </a:lnTo>
                  <a:lnTo>
                    <a:pt x="2105" y="709"/>
                  </a:lnTo>
                  <a:lnTo>
                    <a:pt x="2115" y="734"/>
                  </a:lnTo>
                  <a:lnTo>
                    <a:pt x="2115" y="734"/>
                  </a:lnTo>
                  <a:lnTo>
                    <a:pt x="2127" y="768"/>
                  </a:lnTo>
                  <a:lnTo>
                    <a:pt x="2135" y="801"/>
                  </a:lnTo>
                  <a:lnTo>
                    <a:pt x="2143" y="836"/>
                  </a:lnTo>
                  <a:lnTo>
                    <a:pt x="2149" y="870"/>
                  </a:lnTo>
                  <a:lnTo>
                    <a:pt x="2153" y="904"/>
                  </a:lnTo>
                  <a:lnTo>
                    <a:pt x="2156" y="939"/>
                  </a:lnTo>
                  <a:lnTo>
                    <a:pt x="2157" y="975"/>
                  </a:lnTo>
                  <a:lnTo>
                    <a:pt x="2157" y="1010"/>
                  </a:lnTo>
                  <a:lnTo>
                    <a:pt x="2156" y="1044"/>
                  </a:lnTo>
                  <a:lnTo>
                    <a:pt x="2154" y="1080"/>
                  </a:lnTo>
                  <a:lnTo>
                    <a:pt x="2151" y="1115"/>
                  </a:lnTo>
                  <a:lnTo>
                    <a:pt x="2146" y="1149"/>
                  </a:lnTo>
                  <a:lnTo>
                    <a:pt x="2141" y="1185"/>
                  </a:lnTo>
                  <a:lnTo>
                    <a:pt x="2136" y="1220"/>
                  </a:lnTo>
                  <a:lnTo>
                    <a:pt x="2123" y="1289"/>
                  </a:lnTo>
                  <a:lnTo>
                    <a:pt x="2123" y="128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4773613" y="2603500"/>
              <a:ext cx="285750" cy="228600"/>
            </a:xfrm>
            <a:custGeom>
              <a:rect b="b" l="l" r="r" t="t"/>
              <a:pathLst>
                <a:path extrusionOk="0" h="288" w="361">
                  <a:moveTo>
                    <a:pt x="349" y="0"/>
                  </a:moveTo>
                  <a:lnTo>
                    <a:pt x="349" y="0"/>
                  </a:lnTo>
                  <a:lnTo>
                    <a:pt x="348" y="0"/>
                  </a:lnTo>
                  <a:lnTo>
                    <a:pt x="347" y="0"/>
                  </a:lnTo>
                  <a:lnTo>
                    <a:pt x="346" y="1"/>
                  </a:lnTo>
                  <a:lnTo>
                    <a:pt x="346" y="2"/>
                  </a:lnTo>
                  <a:lnTo>
                    <a:pt x="346" y="2"/>
                  </a:lnTo>
                  <a:lnTo>
                    <a:pt x="349" y="10"/>
                  </a:lnTo>
                  <a:lnTo>
                    <a:pt x="352" y="19"/>
                  </a:lnTo>
                  <a:lnTo>
                    <a:pt x="353" y="28"/>
                  </a:lnTo>
                  <a:lnTo>
                    <a:pt x="354" y="37"/>
                  </a:lnTo>
                  <a:lnTo>
                    <a:pt x="354" y="46"/>
                  </a:lnTo>
                  <a:lnTo>
                    <a:pt x="353" y="55"/>
                  </a:lnTo>
                  <a:lnTo>
                    <a:pt x="351" y="63"/>
                  </a:lnTo>
                  <a:lnTo>
                    <a:pt x="348" y="71"/>
                  </a:lnTo>
                  <a:lnTo>
                    <a:pt x="345" y="80"/>
                  </a:lnTo>
                  <a:lnTo>
                    <a:pt x="341" y="87"/>
                  </a:lnTo>
                  <a:lnTo>
                    <a:pt x="336" y="95"/>
                  </a:lnTo>
                  <a:lnTo>
                    <a:pt x="329" y="101"/>
                  </a:lnTo>
                  <a:lnTo>
                    <a:pt x="322" y="107"/>
                  </a:lnTo>
                  <a:lnTo>
                    <a:pt x="315" y="112"/>
                  </a:lnTo>
                  <a:lnTo>
                    <a:pt x="305" y="118"/>
                  </a:lnTo>
                  <a:lnTo>
                    <a:pt x="296" y="122"/>
                  </a:lnTo>
                  <a:lnTo>
                    <a:pt x="296" y="122"/>
                  </a:lnTo>
                  <a:lnTo>
                    <a:pt x="287" y="125"/>
                  </a:lnTo>
                  <a:lnTo>
                    <a:pt x="277" y="127"/>
                  </a:lnTo>
                  <a:lnTo>
                    <a:pt x="277" y="127"/>
                  </a:lnTo>
                  <a:lnTo>
                    <a:pt x="277" y="124"/>
                  </a:lnTo>
                  <a:lnTo>
                    <a:pt x="277" y="124"/>
                  </a:lnTo>
                  <a:lnTo>
                    <a:pt x="274" y="114"/>
                  </a:lnTo>
                  <a:lnTo>
                    <a:pt x="269" y="105"/>
                  </a:lnTo>
                  <a:lnTo>
                    <a:pt x="263" y="96"/>
                  </a:lnTo>
                  <a:lnTo>
                    <a:pt x="256" y="87"/>
                  </a:lnTo>
                  <a:lnTo>
                    <a:pt x="250" y="84"/>
                  </a:lnTo>
                  <a:lnTo>
                    <a:pt x="246" y="81"/>
                  </a:lnTo>
                  <a:lnTo>
                    <a:pt x="241" y="79"/>
                  </a:lnTo>
                  <a:lnTo>
                    <a:pt x="236" y="77"/>
                  </a:lnTo>
                  <a:lnTo>
                    <a:pt x="230" y="77"/>
                  </a:lnTo>
                  <a:lnTo>
                    <a:pt x="225" y="77"/>
                  </a:lnTo>
                  <a:lnTo>
                    <a:pt x="220" y="78"/>
                  </a:lnTo>
                  <a:lnTo>
                    <a:pt x="214" y="80"/>
                  </a:lnTo>
                  <a:lnTo>
                    <a:pt x="214" y="80"/>
                  </a:lnTo>
                  <a:lnTo>
                    <a:pt x="209" y="83"/>
                  </a:lnTo>
                  <a:lnTo>
                    <a:pt x="205" y="86"/>
                  </a:lnTo>
                  <a:lnTo>
                    <a:pt x="203" y="89"/>
                  </a:lnTo>
                  <a:lnTo>
                    <a:pt x="201" y="93"/>
                  </a:lnTo>
                  <a:lnTo>
                    <a:pt x="200" y="97"/>
                  </a:lnTo>
                  <a:lnTo>
                    <a:pt x="199" y="101"/>
                  </a:lnTo>
                  <a:lnTo>
                    <a:pt x="199" y="105"/>
                  </a:lnTo>
                  <a:lnTo>
                    <a:pt x="200" y="109"/>
                  </a:lnTo>
                  <a:lnTo>
                    <a:pt x="203" y="118"/>
                  </a:lnTo>
                  <a:lnTo>
                    <a:pt x="209" y="125"/>
                  </a:lnTo>
                  <a:lnTo>
                    <a:pt x="217" y="131"/>
                  </a:lnTo>
                  <a:lnTo>
                    <a:pt x="225" y="136"/>
                  </a:lnTo>
                  <a:lnTo>
                    <a:pt x="225" y="136"/>
                  </a:lnTo>
                  <a:lnTo>
                    <a:pt x="235" y="138"/>
                  </a:lnTo>
                  <a:lnTo>
                    <a:pt x="244" y="140"/>
                  </a:lnTo>
                  <a:lnTo>
                    <a:pt x="254" y="140"/>
                  </a:lnTo>
                  <a:lnTo>
                    <a:pt x="263" y="139"/>
                  </a:lnTo>
                  <a:lnTo>
                    <a:pt x="263" y="139"/>
                  </a:lnTo>
                  <a:lnTo>
                    <a:pt x="262" y="145"/>
                  </a:lnTo>
                  <a:lnTo>
                    <a:pt x="260" y="150"/>
                  </a:lnTo>
                  <a:lnTo>
                    <a:pt x="258" y="157"/>
                  </a:lnTo>
                  <a:lnTo>
                    <a:pt x="256" y="162"/>
                  </a:lnTo>
                  <a:lnTo>
                    <a:pt x="248" y="171"/>
                  </a:lnTo>
                  <a:lnTo>
                    <a:pt x="239" y="181"/>
                  </a:lnTo>
                  <a:lnTo>
                    <a:pt x="228" y="189"/>
                  </a:lnTo>
                  <a:lnTo>
                    <a:pt x="216" y="195"/>
                  </a:lnTo>
                  <a:lnTo>
                    <a:pt x="203" y="201"/>
                  </a:lnTo>
                  <a:lnTo>
                    <a:pt x="191" y="205"/>
                  </a:lnTo>
                  <a:lnTo>
                    <a:pt x="191" y="205"/>
                  </a:lnTo>
                  <a:lnTo>
                    <a:pt x="188" y="205"/>
                  </a:lnTo>
                  <a:lnTo>
                    <a:pt x="188" y="205"/>
                  </a:lnTo>
                  <a:lnTo>
                    <a:pt x="188" y="198"/>
                  </a:lnTo>
                  <a:lnTo>
                    <a:pt x="186" y="190"/>
                  </a:lnTo>
                  <a:lnTo>
                    <a:pt x="184" y="183"/>
                  </a:lnTo>
                  <a:lnTo>
                    <a:pt x="180" y="176"/>
                  </a:lnTo>
                  <a:lnTo>
                    <a:pt x="175" y="171"/>
                  </a:lnTo>
                  <a:lnTo>
                    <a:pt x="168" y="167"/>
                  </a:lnTo>
                  <a:lnTo>
                    <a:pt x="161" y="164"/>
                  </a:lnTo>
                  <a:lnTo>
                    <a:pt x="152" y="162"/>
                  </a:lnTo>
                  <a:lnTo>
                    <a:pt x="152" y="162"/>
                  </a:lnTo>
                  <a:lnTo>
                    <a:pt x="145" y="162"/>
                  </a:lnTo>
                  <a:lnTo>
                    <a:pt x="140" y="163"/>
                  </a:lnTo>
                  <a:lnTo>
                    <a:pt x="134" y="164"/>
                  </a:lnTo>
                  <a:lnTo>
                    <a:pt x="129" y="166"/>
                  </a:lnTo>
                  <a:lnTo>
                    <a:pt x="124" y="168"/>
                  </a:lnTo>
                  <a:lnTo>
                    <a:pt x="120" y="171"/>
                  </a:lnTo>
                  <a:lnTo>
                    <a:pt x="117" y="174"/>
                  </a:lnTo>
                  <a:lnTo>
                    <a:pt x="114" y="179"/>
                  </a:lnTo>
                  <a:lnTo>
                    <a:pt x="112" y="183"/>
                  </a:lnTo>
                  <a:lnTo>
                    <a:pt x="111" y="187"/>
                  </a:lnTo>
                  <a:lnTo>
                    <a:pt x="110" y="192"/>
                  </a:lnTo>
                  <a:lnTo>
                    <a:pt x="111" y="196"/>
                  </a:lnTo>
                  <a:lnTo>
                    <a:pt x="112" y="202"/>
                  </a:lnTo>
                  <a:lnTo>
                    <a:pt x="114" y="206"/>
                  </a:lnTo>
                  <a:lnTo>
                    <a:pt x="118" y="210"/>
                  </a:lnTo>
                  <a:lnTo>
                    <a:pt x="122" y="215"/>
                  </a:lnTo>
                  <a:lnTo>
                    <a:pt x="122" y="215"/>
                  </a:lnTo>
                  <a:lnTo>
                    <a:pt x="131" y="221"/>
                  </a:lnTo>
                  <a:lnTo>
                    <a:pt x="141" y="224"/>
                  </a:lnTo>
                  <a:lnTo>
                    <a:pt x="151" y="226"/>
                  </a:lnTo>
                  <a:lnTo>
                    <a:pt x="162" y="226"/>
                  </a:lnTo>
                  <a:lnTo>
                    <a:pt x="162" y="226"/>
                  </a:lnTo>
                  <a:lnTo>
                    <a:pt x="158" y="234"/>
                  </a:lnTo>
                  <a:lnTo>
                    <a:pt x="154" y="242"/>
                  </a:lnTo>
                  <a:lnTo>
                    <a:pt x="154" y="242"/>
                  </a:lnTo>
                  <a:lnTo>
                    <a:pt x="147" y="248"/>
                  </a:lnTo>
                  <a:lnTo>
                    <a:pt x="140" y="254"/>
                  </a:lnTo>
                  <a:lnTo>
                    <a:pt x="133" y="260"/>
                  </a:lnTo>
                  <a:lnTo>
                    <a:pt x="123" y="263"/>
                  </a:lnTo>
                  <a:lnTo>
                    <a:pt x="115" y="266"/>
                  </a:lnTo>
                  <a:lnTo>
                    <a:pt x="105" y="267"/>
                  </a:lnTo>
                  <a:lnTo>
                    <a:pt x="95" y="267"/>
                  </a:lnTo>
                  <a:lnTo>
                    <a:pt x="85" y="266"/>
                  </a:lnTo>
                  <a:lnTo>
                    <a:pt x="85" y="266"/>
                  </a:lnTo>
                  <a:lnTo>
                    <a:pt x="75" y="264"/>
                  </a:lnTo>
                  <a:lnTo>
                    <a:pt x="67" y="261"/>
                  </a:lnTo>
                  <a:lnTo>
                    <a:pt x="58" y="256"/>
                  </a:lnTo>
                  <a:lnTo>
                    <a:pt x="50" y="252"/>
                  </a:lnTo>
                  <a:lnTo>
                    <a:pt x="42" y="246"/>
                  </a:lnTo>
                  <a:lnTo>
                    <a:pt x="36" y="240"/>
                  </a:lnTo>
                  <a:lnTo>
                    <a:pt x="30" y="233"/>
                  </a:lnTo>
                  <a:lnTo>
                    <a:pt x="24" y="226"/>
                  </a:lnTo>
                  <a:lnTo>
                    <a:pt x="24" y="226"/>
                  </a:lnTo>
                  <a:lnTo>
                    <a:pt x="21" y="223"/>
                  </a:lnTo>
                  <a:lnTo>
                    <a:pt x="17" y="223"/>
                  </a:lnTo>
                  <a:lnTo>
                    <a:pt x="13" y="223"/>
                  </a:lnTo>
                  <a:lnTo>
                    <a:pt x="9" y="225"/>
                  </a:lnTo>
                  <a:lnTo>
                    <a:pt x="5" y="228"/>
                  </a:lnTo>
                  <a:lnTo>
                    <a:pt x="1" y="231"/>
                  </a:lnTo>
                  <a:lnTo>
                    <a:pt x="0" y="235"/>
                  </a:lnTo>
                  <a:lnTo>
                    <a:pt x="0" y="239"/>
                  </a:lnTo>
                  <a:lnTo>
                    <a:pt x="0" y="239"/>
                  </a:lnTo>
                  <a:lnTo>
                    <a:pt x="8" y="250"/>
                  </a:lnTo>
                  <a:lnTo>
                    <a:pt x="17" y="260"/>
                  </a:lnTo>
                  <a:lnTo>
                    <a:pt x="28" y="268"/>
                  </a:lnTo>
                  <a:lnTo>
                    <a:pt x="39" y="275"/>
                  </a:lnTo>
                  <a:lnTo>
                    <a:pt x="52" y="282"/>
                  </a:lnTo>
                  <a:lnTo>
                    <a:pt x="67" y="286"/>
                  </a:lnTo>
                  <a:lnTo>
                    <a:pt x="80" y="288"/>
                  </a:lnTo>
                  <a:lnTo>
                    <a:pt x="95" y="288"/>
                  </a:lnTo>
                  <a:lnTo>
                    <a:pt x="95" y="288"/>
                  </a:lnTo>
                  <a:lnTo>
                    <a:pt x="110" y="287"/>
                  </a:lnTo>
                  <a:lnTo>
                    <a:pt x="123" y="283"/>
                  </a:lnTo>
                  <a:lnTo>
                    <a:pt x="136" y="278"/>
                  </a:lnTo>
                  <a:lnTo>
                    <a:pt x="149" y="271"/>
                  </a:lnTo>
                  <a:lnTo>
                    <a:pt x="159" y="264"/>
                  </a:lnTo>
                  <a:lnTo>
                    <a:pt x="168" y="254"/>
                  </a:lnTo>
                  <a:lnTo>
                    <a:pt x="177" y="244"/>
                  </a:lnTo>
                  <a:lnTo>
                    <a:pt x="183" y="232"/>
                  </a:lnTo>
                  <a:lnTo>
                    <a:pt x="183" y="232"/>
                  </a:lnTo>
                  <a:lnTo>
                    <a:pt x="186" y="223"/>
                  </a:lnTo>
                  <a:lnTo>
                    <a:pt x="186" y="223"/>
                  </a:lnTo>
                  <a:lnTo>
                    <a:pt x="201" y="219"/>
                  </a:lnTo>
                  <a:lnTo>
                    <a:pt x="214" y="214"/>
                  </a:lnTo>
                  <a:lnTo>
                    <a:pt x="226" y="208"/>
                  </a:lnTo>
                  <a:lnTo>
                    <a:pt x="237" y="203"/>
                  </a:lnTo>
                  <a:lnTo>
                    <a:pt x="237" y="203"/>
                  </a:lnTo>
                  <a:lnTo>
                    <a:pt x="245" y="196"/>
                  </a:lnTo>
                  <a:lnTo>
                    <a:pt x="254" y="190"/>
                  </a:lnTo>
                  <a:lnTo>
                    <a:pt x="260" y="182"/>
                  </a:lnTo>
                  <a:lnTo>
                    <a:pt x="266" y="174"/>
                  </a:lnTo>
                  <a:lnTo>
                    <a:pt x="270" y="165"/>
                  </a:lnTo>
                  <a:lnTo>
                    <a:pt x="274" y="155"/>
                  </a:lnTo>
                  <a:lnTo>
                    <a:pt x="276" y="146"/>
                  </a:lnTo>
                  <a:lnTo>
                    <a:pt x="277" y="137"/>
                  </a:lnTo>
                  <a:lnTo>
                    <a:pt x="277" y="137"/>
                  </a:lnTo>
                  <a:lnTo>
                    <a:pt x="292" y="131"/>
                  </a:lnTo>
                  <a:lnTo>
                    <a:pt x="307" y="125"/>
                  </a:lnTo>
                  <a:lnTo>
                    <a:pt x="321" y="117"/>
                  </a:lnTo>
                  <a:lnTo>
                    <a:pt x="331" y="108"/>
                  </a:lnTo>
                  <a:lnTo>
                    <a:pt x="331" y="108"/>
                  </a:lnTo>
                  <a:lnTo>
                    <a:pt x="337" y="102"/>
                  </a:lnTo>
                  <a:lnTo>
                    <a:pt x="342" y="97"/>
                  </a:lnTo>
                  <a:lnTo>
                    <a:pt x="350" y="84"/>
                  </a:lnTo>
                  <a:lnTo>
                    <a:pt x="356" y="70"/>
                  </a:lnTo>
                  <a:lnTo>
                    <a:pt x="360" y="57"/>
                  </a:lnTo>
                  <a:lnTo>
                    <a:pt x="361" y="43"/>
                  </a:lnTo>
                  <a:lnTo>
                    <a:pt x="359" y="28"/>
                  </a:lnTo>
                  <a:lnTo>
                    <a:pt x="356" y="15"/>
                  </a:lnTo>
                  <a:lnTo>
                    <a:pt x="349" y="0"/>
                  </a:lnTo>
                  <a:lnTo>
                    <a:pt x="349" y="0"/>
                  </a:lnTo>
                  <a:close/>
                  <a:moveTo>
                    <a:pt x="143" y="203"/>
                  </a:moveTo>
                  <a:lnTo>
                    <a:pt x="143" y="203"/>
                  </a:lnTo>
                  <a:lnTo>
                    <a:pt x="140" y="201"/>
                  </a:lnTo>
                  <a:lnTo>
                    <a:pt x="136" y="196"/>
                  </a:lnTo>
                  <a:lnTo>
                    <a:pt x="134" y="192"/>
                  </a:lnTo>
                  <a:lnTo>
                    <a:pt x="133" y="189"/>
                  </a:lnTo>
                  <a:lnTo>
                    <a:pt x="133" y="189"/>
                  </a:lnTo>
                  <a:lnTo>
                    <a:pt x="133" y="186"/>
                  </a:lnTo>
                  <a:lnTo>
                    <a:pt x="135" y="183"/>
                  </a:lnTo>
                  <a:lnTo>
                    <a:pt x="137" y="182"/>
                  </a:lnTo>
                  <a:lnTo>
                    <a:pt x="139" y="181"/>
                  </a:lnTo>
                  <a:lnTo>
                    <a:pt x="145" y="181"/>
                  </a:lnTo>
                  <a:lnTo>
                    <a:pt x="152" y="183"/>
                  </a:lnTo>
                  <a:lnTo>
                    <a:pt x="152" y="183"/>
                  </a:lnTo>
                  <a:lnTo>
                    <a:pt x="158" y="188"/>
                  </a:lnTo>
                  <a:lnTo>
                    <a:pt x="162" y="194"/>
                  </a:lnTo>
                  <a:lnTo>
                    <a:pt x="164" y="201"/>
                  </a:lnTo>
                  <a:lnTo>
                    <a:pt x="165" y="208"/>
                  </a:lnTo>
                  <a:lnTo>
                    <a:pt x="165" y="208"/>
                  </a:lnTo>
                  <a:lnTo>
                    <a:pt x="154" y="207"/>
                  </a:lnTo>
                  <a:lnTo>
                    <a:pt x="149" y="205"/>
                  </a:lnTo>
                  <a:lnTo>
                    <a:pt x="143" y="203"/>
                  </a:lnTo>
                  <a:lnTo>
                    <a:pt x="143" y="203"/>
                  </a:lnTo>
                  <a:close/>
                  <a:moveTo>
                    <a:pt x="219" y="118"/>
                  </a:moveTo>
                  <a:lnTo>
                    <a:pt x="219" y="118"/>
                  </a:lnTo>
                  <a:lnTo>
                    <a:pt x="215" y="112"/>
                  </a:lnTo>
                  <a:lnTo>
                    <a:pt x="213" y="107"/>
                  </a:lnTo>
                  <a:lnTo>
                    <a:pt x="213" y="107"/>
                  </a:lnTo>
                  <a:lnTo>
                    <a:pt x="212" y="101"/>
                  </a:lnTo>
                  <a:lnTo>
                    <a:pt x="213" y="96"/>
                  </a:lnTo>
                  <a:lnTo>
                    <a:pt x="213" y="96"/>
                  </a:lnTo>
                  <a:lnTo>
                    <a:pt x="215" y="92"/>
                  </a:lnTo>
                  <a:lnTo>
                    <a:pt x="217" y="90"/>
                  </a:lnTo>
                  <a:lnTo>
                    <a:pt x="219" y="89"/>
                  </a:lnTo>
                  <a:lnTo>
                    <a:pt x="224" y="89"/>
                  </a:lnTo>
                  <a:lnTo>
                    <a:pt x="224" y="89"/>
                  </a:lnTo>
                  <a:lnTo>
                    <a:pt x="229" y="89"/>
                  </a:lnTo>
                  <a:lnTo>
                    <a:pt x="235" y="90"/>
                  </a:lnTo>
                  <a:lnTo>
                    <a:pt x="240" y="92"/>
                  </a:lnTo>
                  <a:lnTo>
                    <a:pt x="245" y="95"/>
                  </a:lnTo>
                  <a:lnTo>
                    <a:pt x="249" y="99"/>
                  </a:lnTo>
                  <a:lnTo>
                    <a:pt x="253" y="103"/>
                  </a:lnTo>
                  <a:lnTo>
                    <a:pt x="258" y="112"/>
                  </a:lnTo>
                  <a:lnTo>
                    <a:pt x="258" y="112"/>
                  </a:lnTo>
                  <a:lnTo>
                    <a:pt x="261" y="121"/>
                  </a:lnTo>
                  <a:lnTo>
                    <a:pt x="263" y="129"/>
                  </a:lnTo>
                  <a:lnTo>
                    <a:pt x="263" y="129"/>
                  </a:lnTo>
                  <a:lnTo>
                    <a:pt x="250" y="130"/>
                  </a:lnTo>
                  <a:lnTo>
                    <a:pt x="239" y="128"/>
                  </a:lnTo>
                  <a:lnTo>
                    <a:pt x="234" y="127"/>
                  </a:lnTo>
                  <a:lnTo>
                    <a:pt x="228" y="124"/>
                  </a:lnTo>
                  <a:lnTo>
                    <a:pt x="223" y="122"/>
                  </a:lnTo>
                  <a:lnTo>
                    <a:pt x="219" y="118"/>
                  </a:lnTo>
                  <a:lnTo>
                    <a:pt x="219" y="118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4468813" y="2701925"/>
              <a:ext cx="241300" cy="104775"/>
            </a:xfrm>
            <a:custGeom>
              <a:rect b="b" l="l" r="r" t="t"/>
              <a:pathLst>
                <a:path extrusionOk="0" h="132" w="304">
                  <a:moveTo>
                    <a:pt x="302" y="20"/>
                  </a:moveTo>
                  <a:lnTo>
                    <a:pt x="302" y="20"/>
                  </a:lnTo>
                  <a:lnTo>
                    <a:pt x="288" y="13"/>
                  </a:lnTo>
                  <a:lnTo>
                    <a:pt x="273" y="7"/>
                  </a:lnTo>
                  <a:lnTo>
                    <a:pt x="257" y="3"/>
                  </a:lnTo>
                  <a:lnTo>
                    <a:pt x="240" y="1"/>
                  </a:lnTo>
                  <a:lnTo>
                    <a:pt x="225" y="0"/>
                  </a:lnTo>
                  <a:lnTo>
                    <a:pt x="208" y="1"/>
                  </a:lnTo>
                  <a:lnTo>
                    <a:pt x="192" y="4"/>
                  </a:lnTo>
                  <a:lnTo>
                    <a:pt x="176" y="8"/>
                  </a:lnTo>
                  <a:lnTo>
                    <a:pt x="176" y="8"/>
                  </a:lnTo>
                  <a:lnTo>
                    <a:pt x="167" y="13"/>
                  </a:lnTo>
                  <a:lnTo>
                    <a:pt x="157" y="17"/>
                  </a:lnTo>
                  <a:lnTo>
                    <a:pt x="148" y="23"/>
                  </a:lnTo>
                  <a:lnTo>
                    <a:pt x="139" y="28"/>
                  </a:lnTo>
                  <a:lnTo>
                    <a:pt x="131" y="36"/>
                  </a:lnTo>
                  <a:lnTo>
                    <a:pt x="124" y="43"/>
                  </a:lnTo>
                  <a:lnTo>
                    <a:pt x="116" y="50"/>
                  </a:lnTo>
                  <a:lnTo>
                    <a:pt x="110" y="59"/>
                  </a:lnTo>
                  <a:lnTo>
                    <a:pt x="110" y="59"/>
                  </a:lnTo>
                  <a:lnTo>
                    <a:pt x="103" y="57"/>
                  </a:lnTo>
                  <a:lnTo>
                    <a:pt x="103" y="57"/>
                  </a:lnTo>
                  <a:lnTo>
                    <a:pt x="87" y="55"/>
                  </a:lnTo>
                  <a:lnTo>
                    <a:pt x="71" y="53"/>
                  </a:lnTo>
                  <a:lnTo>
                    <a:pt x="55" y="56"/>
                  </a:lnTo>
                  <a:lnTo>
                    <a:pt x="41" y="59"/>
                  </a:lnTo>
                  <a:lnTo>
                    <a:pt x="34" y="62"/>
                  </a:lnTo>
                  <a:lnTo>
                    <a:pt x="27" y="65"/>
                  </a:lnTo>
                  <a:lnTo>
                    <a:pt x="21" y="69"/>
                  </a:lnTo>
                  <a:lnTo>
                    <a:pt x="15" y="73"/>
                  </a:lnTo>
                  <a:lnTo>
                    <a:pt x="10" y="79"/>
                  </a:lnTo>
                  <a:lnTo>
                    <a:pt x="6" y="84"/>
                  </a:lnTo>
                  <a:lnTo>
                    <a:pt x="3" y="90"/>
                  </a:lnTo>
                  <a:lnTo>
                    <a:pt x="0" y="97"/>
                  </a:lnTo>
                  <a:lnTo>
                    <a:pt x="0" y="97"/>
                  </a:lnTo>
                  <a:lnTo>
                    <a:pt x="0" y="98"/>
                  </a:lnTo>
                  <a:lnTo>
                    <a:pt x="1" y="98"/>
                  </a:lnTo>
                  <a:lnTo>
                    <a:pt x="2" y="97"/>
                  </a:lnTo>
                  <a:lnTo>
                    <a:pt x="2" y="97"/>
                  </a:lnTo>
                  <a:lnTo>
                    <a:pt x="5" y="90"/>
                  </a:lnTo>
                  <a:lnTo>
                    <a:pt x="9" y="84"/>
                  </a:lnTo>
                  <a:lnTo>
                    <a:pt x="14" y="79"/>
                  </a:lnTo>
                  <a:lnTo>
                    <a:pt x="20" y="75"/>
                  </a:lnTo>
                  <a:lnTo>
                    <a:pt x="25" y="70"/>
                  </a:lnTo>
                  <a:lnTo>
                    <a:pt x="31" y="68"/>
                  </a:lnTo>
                  <a:lnTo>
                    <a:pt x="39" y="65"/>
                  </a:lnTo>
                  <a:lnTo>
                    <a:pt x="46" y="63"/>
                  </a:lnTo>
                  <a:lnTo>
                    <a:pt x="61" y="62"/>
                  </a:lnTo>
                  <a:lnTo>
                    <a:pt x="75" y="62"/>
                  </a:lnTo>
                  <a:lnTo>
                    <a:pt x="91" y="64"/>
                  </a:lnTo>
                  <a:lnTo>
                    <a:pt x="106" y="68"/>
                  </a:lnTo>
                  <a:lnTo>
                    <a:pt x="106" y="68"/>
                  </a:lnTo>
                  <a:lnTo>
                    <a:pt x="102" y="77"/>
                  </a:lnTo>
                  <a:lnTo>
                    <a:pt x="98" y="85"/>
                  </a:lnTo>
                  <a:lnTo>
                    <a:pt x="98" y="85"/>
                  </a:lnTo>
                  <a:lnTo>
                    <a:pt x="97" y="91"/>
                  </a:lnTo>
                  <a:lnTo>
                    <a:pt x="97" y="97"/>
                  </a:lnTo>
                  <a:lnTo>
                    <a:pt x="97" y="103"/>
                  </a:lnTo>
                  <a:lnTo>
                    <a:pt x="98" y="109"/>
                  </a:lnTo>
                  <a:lnTo>
                    <a:pt x="102" y="114"/>
                  </a:lnTo>
                  <a:lnTo>
                    <a:pt x="105" y="120"/>
                  </a:lnTo>
                  <a:lnTo>
                    <a:pt x="109" y="124"/>
                  </a:lnTo>
                  <a:lnTo>
                    <a:pt x="114" y="128"/>
                  </a:lnTo>
                  <a:lnTo>
                    <a:pt x="114" y="128"/>
                  </a:lnTo>
                  <a:lnTo>
                    <a:pt x="119" y="130"/>
                  </a:lnTo>
                  <a:lnTo>
                    <a:pt x="126" y="131"/>
                  </a:lnTo>
                  <a:lnTo>
                    <a:pt x="131" y="132"/>
                  </a:lnTo>
                  <a:lnTo>
                    <a:pt x="137" y="132"/>
                  </a:lnTo>
                  <a:lnTo>
                    <a:pt x="143" y="131"/>
                  </a:lnTo>
                  <a:lnTo>
                    <a:pt x="148" y="130"/>
                  </a:lnTo>
                  <a:lnTo>
                    <a:pt x="153" y="128"/>
                  </a:lnTo>
                  <a:lnTo>
                    <a:pt x="158" y="124"/>
                  </a:lnTo>
                  <a:lnTo>
                    <a:pt x="158" y="124"/>
                  </a:lnTo>
                  <a:lnTo>
                    <a:pt x="162" y="120"/>
                  </a:lnTo>
                  <a:lnTo>
                    <a:pt x="165" y="116"/>
                  </a:lnTo>
                  <a:lnTo>
                    <a:pt x="167" y="110"/>
                  </a:lnTo>
                  <a:lnTo>
                    <a:pt x="167" y="104"/>
                  </a:lnTo>
                  <a:lnTo>
                    <a:pt x="167" y="99"/>
                  </a:lnTo>
                  <a:lnTo>
                    <a:pt x="166" y="93"/>
                  </a:lnTo>
                  <a:lnTo>
                    <a:pt x="163" y="88"/>
                  </a:lnTo>
                  <a:lnTo>
                    <a:pt x="159" y="84"/>
                  </a:lnTo>
                  <a:lnTo>
                    <a:pt x="159" y="84"/>
                  </a:lnTo>
                  <a:lnTo>
                    <a:pt x="152" y="78"/>
                  </a:lnTo>
                  <a:lnTo>
                    <a:pt x="145" y="72"/>
                  </a:lnTo>
                  <a:lnTo>
                    <a:pt x="135" y="67"/>
                  </a:lnTo>
                  <a:lnTo>
                    <a:pt x="126" y="64"/>
                  </a:lnTo>
                  <a:lnTo>
                    <a:pt x="126" y="64"/>
                  </a:lnTo>
                  <a:lnTo>
                    <a:pt x="131" y="57"/>
                  </a:lnTo>
                  <a:lnTo>
                    <a:pt x="136" y="50"/>
                  </a:lnTo>
                  <a:lnTo>
                    <a:pt x="142" y="45"/>
                  </a:lnTo>
                  <a:lnTo>
                    <a:pt x="149" y="40"/>
                  </a:lnTo>
                  <a:lnTo>
                    <a:pt x="163" y="30"/>
                  </a:lnTo>
                  <a:lnTo>
                    <a:pt x="177" y="23"/>
                  </a:lnTo>
                  <a:lnTo>
                    <a:pt x="177" y="23"/>
                  </a:lnTo>
                  <a:lnTo>
                    <a:pt x="191" y="19"/>
                  </a:lnTo>
                  <a:lnTo>
                    <a:pt x="206" y="16"/>
                  </a:lnTo>
                  <a:lnTo>
                    <a:pt x="219" y="15"/>
                  </a:lnTo>
                  <a:lnTo>
                    <a:pt x="234" y="16"/>
                  </a:lnTo>
                  <a:lnTo>
                    <a:pt x="249" y="18"/>
                  </a:lnTo>
                  <a:lnTo>
                    <a:pt x="262" y="22"/>
                  </a:lnTo>
                  <a:lnTo>
                    <a:pt x="276" y="27"/>
                  </a:lnTo>
                  <a:lnTo>
                    <a:pt x="289" y="34"/>
                  </a:lnTo>
                  <a:lnTo>
                    <a:pt x="289" y="34"/>
                  </a:lnTo>
                  <a:lnTo>
                    <a:pt x="292" y="35"/>
                  </a:lnTo>
                  <a:lnTo>
                    <a:pt x="295" y="34"/>
                  </a:lnTo>
                  <a:lnTo>
                    <a:pt x="299" y="32"/>
                  </a:lnTo>
                  <a:lnTo>
                    <a:pt x="301" y="30"/>
                  </a:lnTo>
                  <a:lnTo>
                    <a:pt x="303" y="28"/>
                  </a:lnTo>
                  <a:lnTo>
                    <a:pt x="304" y="25"/>
                  </a:lnTo>
                  <a:lnTo>
                    <a:pt x="304" y="23"/>
                  </a:lnTo>
                  <a:lnTo>
                    <a:pt x="302" y="20"/>
                  </a:lnTo>
                  <a:lnTo>
                    <a:pt x="302" y="20"/>
                  </a:lnTo>
                  <a:close/>
                  <a:moveTo>
                    <a:pt x="151" y="107"/>
                  </a:moveTo>
                  <a:lnTo>
                    <a:pt x="151" y="107"/>
                  </a:lnTo>
                  <a:lnTo>
                    <a:pt x="150" y="111"/>
                  </a:lnTo>
                  <a:lnTo>
                    <a:pt x="149" y="113"/>
                  </a:lnTo>
                  <a:lnTo>
                    <a:pt x="146" y="116"/>
                  </a:lnTo>
                  <a:lnTo>
                    <a:pt x="143" y="117"/>
                  </a:lnTo>
                  <a:lnTo>
                    <a:pt x="139" y="118"/>
                  </a:lnTo>
                  <a:lnTo>
                    <a:pt x="136" y="117"/>
                  </a:lnTo>
                  <a:lnTo>
                    <a:pt x="129" y="113"/>
                  </a:lnTo>
                  <a:lnTo>
                    <a:pt x="129" y="113"/>
                  </a:lnTo>
                  <a:lnTo>
                    <a:pt x="124" y="109"/>
                  </a:lnTo>
                  <a:lnTo>
                    <a:pt x="119" y="104"/>
                  </a:lnTo>
                  <a:lnTo>
                    <a:pt x="117" y="99"/>
                  </a:lnTo>
                  <a:lnTo>
                    <a:pt x="117" y="92"/>
                  </a:lnTo>
                  <a:lnTo>
                    <a:pt x="117" y="92"/>
                  </a:lnTo>
                  <a:lnTo>
                    <a:pt x="118" y="83"/>
                  </a:lnTo>
                  <a:lnTo>
                    <a:pt x="121" y="75"/>
                  </a:lnTo>
                  <a:lnTo>
                    <a:pt x="121" y="75"/>
                  </a:lnTo>
                  <a:lnTo>
                    <a:pt x="132" y="81"/>
                  </a:lnTo>
                  <a:lnTo>
                    <a:pt x="137" y="84"/>
                  </a:lnTo>
                  <a:lnTo>
                    <a:pt x="142" y="88"/>
                  </a:lnTo>
                  <a:lnTo>
                    <a:pt x="146" y="92"/>
                  </a:lnTo>
                  <a:lnTo>
                    <a:pt x="149" y="97"/>
                  </a:lnTo>
                  <a:lnTo>
                    <a:pt x="150" y="102"/>
                  </a:lnTo>
                  <a:lnTo>
                    <a:pt x="151" y="107"/>
                  </a:lnTo>
                  <a:lnTo>
                    <a:pt x="151" y="10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4025900" y="2935288"/>
              <a:ext cx="222250" cy="220662"/>
            </a:xfrm>
            <a:custGeom>
              <a:rect b="b" l="l" r="r" t="t"/>
              <a:pathLst>
                <a:path extrusionOk="0" h="279" w="279">
                  <a:moveTo>
                    <a:pt x="276" y="9"/>
                  </a:moveTo>
                  <a:lnTo>
                    <a:pt x="276" y="9"/>
                  </a:lnTo>
                  <a:lnTo>
                    <a:pt x="263" y="4"/>
                  </a:lnTo>
                  <a:lnTo>
                    <a:pt x="251" y="1"/>
                  </a:lnTo>
                  <a:lnTo>
                    <a:pt x="238" y="0"/>
                  </a:lnTo>
                  <a:lnTo>
                    <a:pt x="226" y="1"/>
                  </a:lnTo>
                  <a:lnTo>
                    <a:pt x="213" y="3"/>
                  </a:lnTo>
                  <a:lnTo>
                    <a:pt x="200" y="7"/>
                  </a:lnTo>
                  <a:lnTo>
                    <a:pt x="188" y="11"/>
                  </a:lnTo>
                  <a:lnTo>
                    <a:pt x="175" y="16"/>
                  </a:lnTo>
                  <a:lnTo>
                    <a:pt x="164" y="22"/>
                  </a:lnTo>
                  <a:lnTo>
                    <a:pt x="152" y="29"/>
                  </a:lnTo>
                  <a:lnTo>
                    <a:pt x="140" y="36"/>
                  </a:lnTo>
                  <a:lnTo>
                    <a:pt x="130" y="44"/>
                  </a:lnTo>
                  <a:lnTo>
                    <a:pt x="110" y="61"/>
                  </a:lnTo>
                  <a:lnTo>
                    <a:pt x="93" y="78"/>
                  </a:lnTo>
                  <a:lnTo>
                    <a:pt x="93" y="78"/>
                  </a:lnTo>
                  <a:lnTo>
                    <a:pt x="74" y="99"/>
                  </a:lnTo>
                  <a:lnTo>
                    <a:pt x="57" y="120"/>
                  </a:lnTo>
                  <a:lnTo>
                    <a:pt x="42" y="143"/>
                  </a:lnTo>
                  <a:lnTo>
                    <a:pt x="28" y="167"/>
                  </a:lnTo>
                  <a:lnTo>
                    <a:pt x="17" y="192"/>
                  </a:lnTo>
                  <a:lnTo>
                    <a:pt x="12" y="204"/>
                  </a:lnTo>
                  <a:lnTo>
                    <a:pt x="8" y="217"/>
                  </a:lnTo>
                  <a:lnTo>
                    <a:pt x="5" y="229"/>
                  </a:lnTo>
                  <a:lnTo>
                    <a:pt x="2" y="243"/>
                  </a:lnTo>
                  <a:lnTo>
                    <a:pt x="1" y="256"/>
                  </a:lnTo>
                  <a:lnTo>
                    <a:pt x="0" y="269"/>
                  </a:lnTo>
                  <a:lnTo>
                    <a:pt x="0" y="269"/>
                  </a:lnTo>
                  <a:lnTo>
                    <a:pt x="0" y="271"/>
                  </a:lnTo>
                  <a:lnTo>
                    <a:pt x="1" y="275"/>
                  </a:lnTo>
                  <a:lnTo>
                    <a:pt x="2" y="276"/>
                  </a:lnTo>
                  <a:lnTo>
                    <a:pt x="4" y="277"/>
                  </a:lnTo>
                  <a:lnTo>
                    <a:pt x="8" y="279"/>
                  </a:lnTo>
                  <a:lnTo>
                    <a:pt x="13" y="278"/>
                  </a:lnTo>
                  <a:lnTo>
                    <a:pt x="19" y="276"/>
                  </a:lnTo>
                  <a:lnTo>
                    <a:pt x="24" y="272"/>
                  </a:lnTo>
                  <a:lnTo>
                    <a:pt x="28" y="269"/>
                  </a:lnTo>
                  <a:lnTo>
                    <a:pt x="31" y="265"/>
                  </a:lnTo>
                  <a:lnTo>
                    <a:pt x="31" y="265"/>
                  </a:lnTo>
                  <a:lnTo>
                    <a:pt x="37" y="243"/>
                  </a:lnTo>
                  <a:lnTo>
                    <a:pt x="45" y="222"/>
                  </a:lnTo>
                  <a:lnTo>
                    <a:pt x="53" y="202"/>
                  </a:lnTo>
                  <a:lnTo>
                    <a:pt x="63" y="181"/>
                  </a:lnTo>
                  <a:lnTo>
                    <a:pt x="72" y="161"/>
                  </a:lnTo>
                  <a:lnTo>
                    <a:pt x="84" y="141"/>
                  </a:lnTo>
                  <a:lnTo>
                    <a:pt x="96" y="122"/>
                  </a:lnTo>
                  <a:lnTo>
                    <a:pt x="110" y="104"/>
                  </a:lnTo>
                  <a:lnTo>
                    <a:pt x="110" y="104"/>
                  </a:lnTo>
                  <a:lnTo>
                    <a:pt x="124" y="87"/>
                  </a:lnTo>
                  <a:lnTo>
                    <a:pt x="139" y="72"/>
                  </a:lnTo>
                  <a:lnTo>
                    <a:pt x="157" y="56"/>
                  </a:lnTo>
                  <a:lnTo>
                    <a:pt x="167" y="49"/>
                  </a:lnTo>
                  <a:lnTo>
                    <a:pt x="176" y="42"/>
                  </a:lnTo>
                  <a:lnTo>
                    <a:pt x="187" y="36"/>
                  </a:lnTo>
                  <a:lnTo>
                    <a:pt x="197" y="31"/>
                  </a:lnTo>
                  <a:lnTo>
                    <a:pt x="208" y="26"/>
                  </a:lnTo>
                  <a:lnTo>
                    <a:pt x="218" y="23"/>
                  </a:lnTo>
                  <a:lnTo>
                    <a:pt x="230" y="21"/>
                  </a:lnTo>
                  <a:lnTo>
                    <a:pt x="241" y="20"/>
                  </a:lnTo>
                  <a:lnTo>
                    <a:pt x="253" y="20"/>
                  </a:lnTo>
                  <a:lnTo>
                    <a:pt x="264" y="22"/>
                  </a:lnTo>
                  <a:lnTo>
                    <a:pt x="264" y="22"/>
                  </a:lnTo>
                  <a:lnTo>
                    <a:pt x="268" y="22"/>
                  </a:lnTo>
                  <a:lnTo>
                    <a:pt x="271" y="21"/>
                  </a:lnTo>
                  <a:lnTo>
                    <a:pt x="276" y="18"/>
                  </a:lnTo>
                  <a:lnTo>
                    <a:pt x="278" y="15"/>
                  </a:lnTo>
                  <a:lnTo>
                    <a:pt x="279" y="13"/>
                  </a:lnTo>
                  <a:lnTo>
                    <a:pt x="279" y="11"/>
                  </a:lnTo>
                  <a:lnTo>
                    <a:pt x="276" y="9"/>
                  </a:lnTo>
                  <a:lnTo>
                    <a:pt x="276" y="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3983038" y="3224213"/>
              <a:ext cx="52387" cy="46037"/>
            </a:xfrm>
            <a:custGeom>
              <a:rect b="b" l="l" r="r" t="t"/>
              <a:pathLst>
                <a:path extrusionOk="0" h="58" w="65">
                  <a:moveTo>
                    <a:pt x="64" y="18"/>
                  </a:moveTo>
                  <a:lnTo>
                    <a:pt x="64" y="18"/>
                  </a:lnTo>
                  <a:lnTo>
                    <a:pt x="62" y="14"/>
                  </a:lnTo>
                  <a:lnTo>
                    <a:pt x="59" y="9"/>
                  </a:lnTo>
                  <a:lnTo>
                    <a:pt x="59" y="9"/>
                  </a:lnTo>
                  <a:lnTo>
                    <a:pt x="55" y="5"/>
                  </a:lnTo>
                  <a:lnTo>
                    <a:pt x="55" y="5"/>
                  </a:lnTo>
                  <a:lnTo>
                    <a:pt x="51" y="3"/>
                  </a:lnTo>
                  <a:lnTo>
                    <a:pt x="51" y="3"/>
                  </a:lnTo>
                  <a:lnTo>
                    <a:pt x="45" y="1"/>
                  </a:lnTo>
                  <a:lnTo>
                    <a:pt x="41" y="0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32" y="1"/>
                  </a:lnTo>
                  <a:lnTo>
                    <a:pt x="32" y="1"/>
                  </a:lnTo>
                  <a:lnTo>
                    <a:pt x="26" y="3"/>
                  </a:lnTo>
                  <a:lnTo>
                    <a:pt x="21" y="5"/>
                  </a:lnTo>
                  <a:lnTo>
                    <a:pt x="21" y="5"/>
                  </a:lnTo>
                  <a:lnTo>
                    <a:pt x="15" y="10"/>
                  </a:lnTo>
                  <a:lnTo>
                    <a:pt x="15" y="10"/>
                  </a:lnTo>
                  <a:lnTo>
                    <a:pt x="12" y="15"/>
                  </a:lnTo>
                  <a:lnTo>
                    <a:pt x="12" y="15"/>
                  </a:lnTo>
                  <a:lnTo>
                    <a:pt x="5" y="21"/>
                  </a:lnTo>
                  <a:lnTo>
                    <a:pt x="3" y="24"/>
                  </a:lnTo>
                  <a:lnTo>
                    <a:pt x="1" y="28"/>
                  </a:lnTo>
                  <a:lnTo>
                    <a:pt x="1" y="28"/>
                  </a:lnTo>
                  <a:lnTo>
                    <a:pt x="0" y="36"/>
                  </a:lnTo>
                  <a:lnTo>
                    <a:pt x="0" y="40"/>
                  </a:lnTo>
                  <a:lnTo>
                    <a:pt x="1" y="44"/>
                  </a:lnTo>
                  <a:lnTo>
                    <a:pt x="1" y="44"/>
                  </a:lnTo>
                  <a:lnTo>
                    <a:pt x="3" y="47"/>
                  </a:lnTo>
                  <a:lnTo>
                    <a:pt x="5" y="51"/>
                  </a:lnTo>
                  <a:lnTo>
                    <a:pt x="5" y="51"/>
                  </a:lnTo>
                  <a:lnTo>
                    <a:pt x="11" y="55"/>
                  </a:lnTo>
                  <a:lnTo>
                    <a:pt x="16" y="57"/>
                  </a:lnTo>
                  <a:lnTo>
                    <a:pt x="16" y="57"/>
                  </a:lnTo>
                  <a:lnTo>
                    <a:pt x="18" y="58"/>
                  </a:lnTo>
                  <a:lnTo>
                    <a:pt x="18" y="58"/>
                  </a:lnTo>
                  <a:lnTo>
                    <a:pt x="25" y="58"/>
                  </a:lnTo>
                  <a:lnTo>
                    <a:pt x="25" y="58"/>
                  </a:lnTo>
                  <a:lnTo>
                    <a:pt x="33" y="57"/>
                  </a:lnTo>
                  <a:lnTo>
                    <a:pt x="39" y="55"/>
                  </a:lnTo>
                  <a:lnTo>
                    <a:pt x="39" y="55"/>
                  </a:lnTo>
                  <a:lnTo>
                    <a:pt x="44" y="52"/>
                  </a:lnTo>
                  <a:lnTo>
                    <a:pt x="49" y="49"/>
                  </a:lnTo>
                  <a:lnTo>
                    <a:pt x="49" y="49"/>
                  </a:lnTo>
                  <a:lnTo>
                    <a:pt x="55" y="45"/>
                  </a:lnTo>
                  <a:lnTo>
                    <a:pt x="60" y="39"/>
                  </a:lnTo>
                  <a:lnTo>
                    <a:pt x="60" y="39"/>
                  </a:lnTo>
                  <a:lnTo>
                    <a:pt x="62" y="34"/>
                  </a:lnTo>
                  <a:lnTo>
                    <a:pt x="64" y="28"/>
                  </a:lnTo>
                  <a:lnTo>
                    <a:pt x="65" y="23"/>
                  </a:lnTo>
                  <a:lnTo>
                    <a:pt x="64" y="18"/>
                  </a:lnTo>
                  <a:lnTo>
                    <a:pt x="64" y="18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4506913" y="2954338"/>
              <a:ext cx="179387" cy="228600"/>
            </a:xfrm>
            <a:custGeom>
              <a:rect b="b" l="l" r="r" t="t"/>
              <a:pathLst>
                <a:path extrusionOk="0" h="288" w="226">
                  <a:moveTo>
                    <a:pt x="221" y="0"/>
                  </a:moveTo>
                  <a:lnTo>
                    <a:pt x="221" y="0"/>
                  </a:lnTo>
                  <a:lnTo>
                    <a:pt x="209" y="0"/>
                  </a:lnTo>
                  <a:lnTo>
                    <a:pt x="198" y="1"/>
                  </a:lnTo>
                  <a:lnTo>
                    <a:pt x="186" y="3"/>
                  </a:lnTo>
                  <a:lnTo>
                    <a:pt x="174" y="7"/>
                  </a:lnTo>
                  <a:lnTo>
                    <a:pt x="164" y="10"/>
                  </a:lnTo>
                  <a:lnTo>
                    <a:pt x="153" y="14"/>
                  </a:lnTo>
                  <a:lnTo>
                    <a:pt x="143" y="18"/>
                  </a:lnTo>
                  <a:lnTo>
                    <a:pt x="133" y="23"/>
                  </a:lnTo>
                  <a:lnTo>
                    <a:pt x="115" y="35"/>
                  </a:lnTo>
                  <a:lnTo>
                    <a:pt x="98" y="49"/>
                  </a:lnTo>
                  <a:lnTo>
                    <a:pt x="82" y="63"/>
                  </a:lnTo>
                  <a:lnTo>
                    <a:pt x="67" y="80"/>
                  </a:lnTo>
                  <a:lnTo>
                    <a:pt x="67" y="80"/>
                  </a:lnTo>
                  <a:lnTo>
                    <a:pt x="59" y="91"/>
                  </a:lnTo>
                  <a:lnTo>
                    <a:pt x="52" y="102"/>
                  </a:lnTo>
                  <a:lnTo>
                    <a:pt x="45" y="114"/>
                  </a:lnTo>
                  <a:lnTo>
                    <a:pt x="39" y="125"/>
                  </a:lnTo>
                  <a:lnTo>
                    <a:pt x="28" y="151"/>
                  </a:lnTo>
                  <a:lnTo>
                    <a:pt x="20" y="176"/>
                  </a:lnTo>
                  <a:lnTo>
                    <a:pt x="13" y="201"/>
                  </a:lnTo>
                  <a:lnTo>
                    <a:pt x="7" y="227"/>
                  </a:lnTo>
                  <a:lnTo>
                    <a:pt x="3" y="255"/>
                  </a:lnTo>
                  <a:lnTo>
                    <a:pt x="0" y="281"/>
                  </a:lnTo>
                  <a:lnTo>
                    <a:pt x="0" y="281"/>
                  </a:lnTo>
                  <a:lnTo>
                    <a:pt x="1" y="283"/>
                  </a:lnTo>
                  <a:lnTo>
                    <a:pt x="1" y="285"/>
                  </a:lnTo>
                  <a:lnTo>
                    <a:pt x="2" y="286"/>
                  </a:lnTo>
                  <a:lnTo>
                    <a:pt x="4" y="287"/>
                  </a:lnTo>
                  <a:lnTo>
                    <a:pt x="7" y="288"/>
                  </a:lnTo>
                  <a:lnTo>
                    <a:pt x="13" y="288"/>
                  </a:lnTo>
                  <a:lnTo>
                    <a:pt x="18" y="286"/>
                  </a:lnTo>
                  <a:lnTo>
                    <a:pt x="22" y="284"/>
                  </a:lnTo>
                  <a:lnTo>
                    <a:pt x="26" y="281"/>
                  </a:lnTo>
                  <a:lnTo>
                    <a:pt x="27" y="277"/>
                  </a:lnTo>
                  <a:lnTo>
                    <a:pt x="27" y="277"/>
                  </a:lnTo>
                  <a:lnTo>
                    <a:pt x="38" y="231"/>
                  </a:lnTo>
                  <a:lnTo>
                    <a:pt x="42" y="207"/>
                  </a:lnTo>
                  <a:lnTo>
                    <a:pt x="48" y="184"/>
                  </a:lnTo>
                  <a:lnTo>
                    <a:pt x="55" y="162"/>
                  </a:lnTo>
                  <a:lnTo>
                    <a:pt x="63" y="140"/>
                  </a:lnTo>
                  <a:lnTo>
                    <a:pt x="73" y="118"/>
                  </a:lnTo>
                  <a:lnTo>
                    <a:pt x="78" y="109"/>
                  </a:lnTo>
                  <a:lnTo>
                    <a:pt x="84" y="98"/>
                  </a:lnTo>
                  <a:lnTo>
                    <a:pt x="84" y="98"/>
                  </a:lnTo>
                  <a:lnTo>
                    <a:pt x="96" y="82"/>
                  </a:lnTo>
                  <a:lnTo>
                    <a:pt x="108" y="68"/>
                  </a:lnTo>
                  <a:lnTo>
                    <a:pt x="123" y="54"/>
                  </a:lnTo>
                  <a:lnTo>
                    <a:pt x="140" y="41"/>
                  </a:lnTo>
                  <a:lnTo>
                    <a:pt x="157" y="31"/>
                  </a:lnTo>
                  <a:lnTo>
                    <a:pt x="176" y="23"/>
                  </a:lnTo>
                  <a:lnTo>
                    <a:pt x="185" y="19"/>
                  </a:lnTo>
                  <a:lnTo>
                    <a:pt x="195" y="17"/>
                  </a:lnTo>
                  <a:lnTo>
                    <a:pt x="206" y="15"/>
                  </a:lnTo>
                  <a:lnTo>
                    <a:pt x="217" y="14"/>
                  </a:lnTo>
                  <a:lnTo>
                    <a:pt x="217" y="14"/>
                  </a:lnTo>
                  <a:lnTo>
                    <a:pt x="219" y="13"/>
                  </a:lnTo>
                  <a:lnTo>
                    <a:pt x="222" y="11"/>
                  </a:lnTo>
                  <a:lnTo>
                    <a:pt x="224" y="9"/>
                  </a:lnTo>
                  <a:lnTo>
                    <a:pt x="226" y="7"/>
                  </a:lnTo>
                  <a:lnTo>
                    <a:pt x="226" y="5"/>
                  </a:lnTo>
                  <a:lnTo>
                    <a:pt x="226" y="2"/>
                  </a:lnTo>
                  <a:lnTo>
                    <a:pt x="224" y="0"/>
                  </a:lnTo>
                  <a:lnTo>
                    <a:pt x="221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4486275" y="3221038"/>
              <a:ext cx="34925" cy="31750"/>
            </a:xfrm>
            <a:custGeom>
              <a:rect b="b" l="l" r="r" t="t"/>
              <a:pathLst>
                <a:path extrusionOk="0" h="40" w="43">
                  <a:moveTo>
                    <a:pt x="43" y="21"/>
                  </a:moveTo>
                  <a:lnTo>
                    <a:pt x="43" y="21"/>
                  </a:lnTo>
                  <a:lnTo>
                    <a:pt x="42" y="19"/>
                  </a:lnTo>
                  <a:lnTo>
                    <a:pt x="40" y="16"/>
                  </a:lnTo>
                  <a:lnTo>
                    <a:pt x="40" y="16"/>
                  </a:lnTo>
                  <a:lnTo>
                    <a:pt x="38" y="15"/>
                  </a:lnTo>
                  <a:lnTo>
                    <a:pt x="34" y="15"/>
                  </a:lnTo>
                  <a:lnTo>
                    <a:pt x="34" y="15"/>
                  </a:lnTo>
                  <a:lnTo>
                    <a:pt x="33" y="15"/>
                  </a:lnTo>
                  <a:lnTo>
                    <a:pt x="33" y="15"/>
                  </a:lnTo>
                  <a:lnTo>
                    <a:pt x="31" y="16"/>
                  </a:lnTo>
                  <a:lnTo>
                    <a:pt x="31" y="16"/>
                  </a:lnTo>
                  <a:lnTo>
                    <a:pt x="31" y="15"/>
                  </a:lnTo>
                  <a:lnTo>
                    <a:pt x="31" y="15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30" y="16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8" y="16"/>
                  </a:lnTo>
                  <a:lnTo>
                    <a:pt x="28" y="16"/>
                  </a:lnTo>
                  <a:lnTo>
                    <a:pt x="27" y="16"/>
                  </a:lnTo>
                  <a:lnTo>
                    <a:pt x="27" y="16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6" y="16"/>
                  </a:lnTo>
                  <a:lnTo>
                    <a:pt x="27" y="15"/>
                  </a:lnTo>
                  <a:lnTo>
                    <a:pt x="27" y="15"/>
                  </a:lnTo>
                  <a:lnTo>
                    <a:pt x="27" y="15"/>
                  </a:lnTo>
                  <a:lnTo>
                    <a:pt x="27" y="15"/>
                  </a:lnTo>
                  <a:lnTo>
                    <a:pt x="30" y="15"/>
                  </a:lnTo>
                  <a:lnTo>
                    <a:pt x="33" y="13"/>
                  </a:lnTo>
                  <a:lnTo>
                    <a:pt x="36" y="10"/>
                  </a:lnTo>
                  <a:lnTo>
                    <a:pt x="36" y="9"/>
                  </a:lnTo>
                  <a:lnTo>
                    <a:pt x="34" y="7"/>
                  </a:lnTo>
                  <a:lnTo>
                    <a:pt x="34" y="7"/>
                  </a:lnTo>
                  <a:lnTo>
                    <a:pt x="32" y="5"/>
                  </a:lnTo>
                  <a:lnTo>
                    <a:pt x="32" y="5"/>
                  </a:lnTo>
                  <a:lnTo>
                    <a:pt x="32" y="4"/>
                  </a:lnTo>
                  <a:lnTo>
                    <a:pt x="32" y="4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26" y="1"/>
                  </a:lnTo>
                  <a:lnTo>
                    <a:pt x="26" y="1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20" y="1"/>
                  </a:lnTo>
                  <a:lnTo>
                    <a:pt x="20" y="1"/>
                  </a:lnTo>
                  <a:lnTo>
                    <a:pt x="16" y="2"/>
                  </a:lnTo>
                  <a:lnTo>
                    <a:pt x="16" y="2"/>
                  </a:lnTo>
                  <a:lnTo>
                    <a:pt x="10" y="5"/>
                  </a:lnTo>
                  <a:lnTo>
                    <a:pt x="10" y="5"/>
                  </a:lnTo>
                  <a:lnTo>
                    <a:pt x="6" y="8"/>
                  </a:lnTo>
                  <a:lnTo>
                    <a:pt x="3" y="12"/>
                  </a:lnTo>
                  <a:lnTo>
                    <a:pt x="3" y="12"/>
                  </a:lnTo>
                  <a:lnTo>
                    <a:pt x="1" y="16"/>
                  </a:lnTo>
                  <a:lnTo>
                    <a:pt x="0" y="22"/>
                  </a:lnTo>
                  <a:lnTo>
                    <a:pt x="0" y="22"/>
                  </a:lnTo>
                  <a:lnTo>
                    <a:pt x="0" y="26"/>
                  </a:lnTo>
                  <a:lnTo>
                    <a:pt x="0" y="26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31"/>
                  </a:lnTo>
                  <a:lnTo>
                    <a:pt x="4" y="33"/>
                  </a:lnTo>
                  <a:lnTo>
                    <a:pt x="4" y="33"/>
                  </a:lnTo>
                  <a:lnTo>
                    <a:pt x="6" y="35"/>
                  </a:lnTo>
                  <a:lnTo>
                    <a:pt x="9" y="38"/>
                  </a:lnTo>
                  <a:lnTo>
                    <a:pt x="9" y="38"/>
                  </a:lnTo>
                  <a:lnTo>
                    <a:pt x="14" y="40"/>
                  </a:lnTo>
                  <a:lnTo>
                    <a:pt x="14" y="40"/>
                  </a:lnTo>
                  <a:lnTo>
                    <a:pt x="20" y="40"/>
                  </a:lnTo>
                  <a:lnTo>
                    <a:pt x="20" y="40"/>
                  </a:lnTo>
                  <a:lnTo>
                    <a:pt x="25" y="40"/>
                  </a:lnTo>
                  <a:lnTo>
                    <a:pt x="31" y="38"/>
                  </a:lnTo>
                  <a:lnTo>
                    <a:pt x="31" y="38"/>
                  </a:lnTo>
                  <a:lnTo>
                    <a:pt x="37" y="34"/>
                  </a:lnTo>
                  <a:lnTo>
                    <a:pt x="39" y="32"/>
                  </a:lnTo>
                  <a:lnTo>
                    <a:pt x="41" y="29"/>
                  </a:lnTo>
                  <a:lnTo>
                    <a:pt x="41" y="29"/>
                  </a:lnTo>
                  <a:lnTo>
                    <a:pt x="43" y="25"/>
                  </a:lnTo>
                  <a:lnTo>
                    <a:pt x="43" y="25"/>
                  </a:lnTo>
                  <a:lnTo>
                    <a:pt x="43" y="23"/>
                  </a:lnTo>
                  <a:lnTo>
                    <a:pt x="43" y="21"/>
                  </a:lnTo>
                  <a:lnTo>
                    <a:pt x="43" y="2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5208588" y="2976563"/>
              <a:ext cx="265112" cy="271462"/>
            </a:xfrm>
            <a:custGeom>
              <a:rect b="b" l="l" r="r" t="t"/>
              <a:pathLst>
                <a:path extrusionOk="0" h="342" w="332">
                  <a:moveTo>
                    <a:pt x="327" y="271"/>
                  </a:moveTo>
                  <a:lnTo>
                    <a:pt x="327" y="271"/>
                  </a:lnTo>
                  <a:lnTo>
                    <a:pt x="323" y="256"/>
                  </a:lnTo>
                  <a:lnTo>
                    <a:pt x="318" y="243"/>
                  </a:lnTo>
                  <a:lnTo>
                    <a:pt x="314" y="229"/>
                  </a:lnTo>
                  <a:lnTo>
                    <a:pt x="308" y="215"/>
                  </a:lnTo>
                  <a:lnTo>
                    <a:pt x="308" y="215"/>
                  </a:lnTo>
                  <a:lnTo>
                    <a:pt x="302" y="200"/>
                  </a:lnTo>
                  <a:lnTo>
                    <a:pt x="295" y="187"/>
                  </a:lnTo>
                  <a:lnTo>
                    <a:pt x="287" y="173"/>
                  </a:lnTo>
                  <a:lnTo>
                    <a:pt x="278" y="161"/>
                  </a:lnTo>
                  <a:lnTo>
                    <a:pt x="270" y="147"/>
                  </a:lnTo>
                  <a:lnTo>
                    <a:pt x="261" y="134"/>
                  </a:lnTo>
                  <a:lnTo>
                    <a:pt x="250" y="123"/>
                  </a:lnTo>
                  <a:lnTo>
                    <a:pt x="240" y="111"/>
                  </a:lnTo>
                  <a:lnTo>
                    <a:pt x="240" y="111"/>
                  </a:lnTo>
                  <a:lnTo>
                    <a:pt x="228" y="100"/>
                  </a:lnTo>
                  <a:lnTo>
                    <a:pt x="215" y="88"/>
                  </a:lnTo>
                  <a:lnTo>
                    <a:pt x="203" y="79"/>
                  </a:lnTo>
                  <a:lnTo>
                    <a:pt x="190" y="68"/>
                  </a:lnTo>
                  <a:lnTo>
                    <a:pt x="176" y="60"/>
                  </a:lnTo>
                  <a:lnTo>
                    <a:pt x="163" y="51"/>
                  </a:lnTo>
                  <a:lnTo>
                    <a:pt x="149" y="43"/>
                  </a:lnTo>
                  <a:lnTo>
                    <a:pt x="134" y="35"/>
                  </a:lnTo>
                  <a:lnTo>
                    <a:pt x="120" y="29"/>
                  </a:lnTo>
                  <a:lnTo>
                    <a:pt x="105" y="23"/>
                  </a:lnTo>
                  <a:lnTo>
                    <a:pt x="90" y="18"/>
                  </a:lnTo>
                  <a:lnTo>
                    <a:pt x="75" y="12"/>
                  </a:lnTo>
                  <a:lnTo>
                    <a:pt x="59" y="8"/>
                  </a:lnTo>
                  <a:lnTo>
                    <a:pt x="43" y="5"/>
                  </a:lnTo>
                  <a:lnTo>
                    <a:pt x="26" y="2"/>
                  </a:lnTo>
                  <a:lnTo>
                    <a:pt x="10" y="0"/>
                  </a:lnTo>
                  <a:lnTo>
                    <a:pt x="10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1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1" y="10"/>
                  </a:lnTo>
                  <a:lnTo>
                    <a:pt x="4" y="11"/>
                  </a:lnTo>
                  <a:lnTo>
                    <a:pt x="4" y="11"/>
                  </a:lnTo>
                  <a:lnTo>
                    <a:pt x="34" y="19"/>
                  </a:lnTo>
                  <a:lnTo>
                    <a:pt x="62" y="28"/>
                  </a:lnTo>
                  <a:lnTo>
                    <a:pt x="90" y="40"/>
                  </a:lnTo>
                  <a:lnTo>
                    <a:pt x="118" y="53"/>
                  </a:lnTo>
                  <a:lnTo>
                    <a:pt x="144" y="69"/>
                  </a:lnTo>
                  <a:lnTo>
                    <a:pt x="168" y="87"/>
                  </a:lnTo>
                  <a:lnTo>
                    <a:pt x="191" y="107"/>
                  </a:lnTo>
                  <a:lnTo>
                    <a:pt x="202" y="116"/>
                  </a:lnTo>
                  <a:lnTo>
                    <a:pt x="212" y="128"/>
                  </a:lnTo>
                  <a:lnTo>
                    <a:pt x="212" y="128"/>
                  </a:lnTo>
                  <a:lnTo>
                    <a:pt x="222" y="138"/>
                  </a:lnTo>
                  <a:lnTo>
                    <a:pt x="230" y="150"/>
                  </a:lnTo>
                  <a:lnTo>
                    <a:pt x="240" y="162"/>
                  </a:lnTo>
                  <a:lnTo>
                    <a:pt x="247" y="174"/>
                  </a:lnTo>
                  <a:lnTo>
                    <a:pt x="254" y="187"/>
                  </a:lnTo>
                  <a:lnTo>
                    <a:pt x="262" y="199"/>
                  </a:lnTo>
                  <a:lnTo>
                    <a:pt x="268" y="212"/>
                  </a:lnTo>
                  <a:lnTo>
                    <a:pt x="273" y="226"/>
                  </a:lnTo>
                  <a:lnTo>
                    <a:pt x="273" y="226"/>
                  </a:lnTo>
                  <a:lnTo>
                    <a:pt x="278" y="238"/>
                  </a:lnTo>
                  <a:lnTo>
                    <a:pt x="283" y="252"/>
                  </a:lnTo>
                  <a:lnTo>
                    <a:pt x="286" y="266"/>
                  </a:lnTo>
                  <a:lnTo>
                    <a:pt x="289" y="279"/>
                  </a:lnTo>
                  <a:lnTo>
                    <a:pt x="289" y="279"/>
                  </a:lnTo>
                  <a:lnTo>
                    <a:pt x="293" y="309"/>
                  </a:lnTo>
                  <a:lnTo>
                    <a:pt x="293" y="309"/>
                  </a:lnTo>
                  <a:lnTo>
                    <a:pt x="295" y="322"/>
                  </a:lnTo>
                  <a:lnTo>
                    <a:pt x="296" y="330"/>
                  </a:lnTo>
                  <a:lnTo>
                    <a:pt x="299" y="336"/>
                  </a:lnTo>
                  <a:lnTo>
                    <a:pt x="299" y="336"/>
                  </a:lnTo>
                  <a:lnTo>
                    <a:pt x="303" y="339"/>
                  </a:lnTo>
                  <a:lnTo>
                    <a:pt x="306" y="341"/>
                  </a:lnTo>
                  <a:lnTo>
                    <a:pt x="310" y="342"/>
                  </a:lnTo>
                  <a:lnTo>
                    <a:pt x="314" y="341"/>
                  </a:lnTo>
                  <a:lnTo>
                    <a:pt x="318" y="340"/>
                  </a:lnTo>
                  <a:lnTo>
                    <a:pt x="323" y="338"/>
                  </a:lnTo>
                  <a:lnTo>
                    <a:pt x="326" y="335"/>
                  </a:lnTo>
                  <a:lnTo>
                    <a:pt x="328" y="332"/>
                  </a:lnTo>
                  <a:lnTo>
                    <a:pt x="328" y="332"/>
                  </a:lnTo>
                  <a:lnTo>
                    <a:pt x="330" y="324"/>
                  </a:lnTo>
                  <a:lnTo>
                    <a:pt x="331" y="317"/>
                  </a:lnTo>
                  <a:lnTo>
                    <a:pt x="332" y="310"/>
                  </a:lnTo>
                  <a:lnTo>
                    <a:pt x="332" y="301"/>
                  </a:lnTo>
                  <a:lnTo>
                    <a:pt x="330" y="286"/>
                  </a:lnTo>
                  <a:lnTo>
                    <a:pt x="327" y="271"/>
                  </a:lnTo>
                  <a:lnTo>
                    <a:pt x="327" y="27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5418138" y="3295650"/>
              <a:ext cx="42862" cy="31750"/>
            </a:xfrm>
            <a:custGeom>
              <a:rect b="b" l="l" r="r" t="t"/>
              <a:pathLst>
                <a:path extrusionOk="0" h="40" w="53">
                  <a:moveTo>
                    <a:pt x="51" y="8"/>
                  </a:moveTo>
                  <a:lnTo>
                    <a:pt x="51" y="8"/>
                  </a:lnTo>
                  <a:lnTo>
                    <a:pt x="49" y="6"/>
                  </a:lnTo>
                  <a:lnTo>
                    <a:pt x="45" y="6"/>
                  </a:lnTo>
                  <a:lnTo>
                    <a:pt x="45" y="6"/>
                  </a:lnTo>
                  <a:lnTo>
                    <a:pt x="43" y="6"/>
                  </a:lnTo>
                  <a:lnTo>
                    <a:pt x="41" y="7"/>
                  </a:lnTo>
                  <a:lnTo>
                    <a:pt x="41" y="7"/>
                  </a:lnTo>
                  <a:lnTo>
                    <a:pt x="40" y="6"/>
                  </a:lnTo>
                  <a:lnTo>
                    <a:pt x="39" y="4"/>
                  </a:lnTo>
                  <a:lnTo>
                    <a:pt x="39" y="4"/>
                  </a:lnTo>
                  <a:lnTo>
                    <a:pt x="28" y="2"/>
                  </a:lnTo>
                  <a:lnTo>
                    <a:pt x="28" y="2"/>
                  </a:lnTo>
                  <a:lnTo>
                    <a:pt x="21" y="1"/>
                  </a:lnTo>
                  <a:lnTo>
                    <a:pt x="14" y="0"/>
                  </a:lnTo>
                  <a:lnTo>
                    <a:pt x="14" y="0"/>
                  </a:lnTo>
                  <a:lnTo>
                    <a:pt x="11" y="1"/>
                  </a:lnTo>
                  <a:lnTo>
                    <a:pt x="8" y="2"/>
                  </a:lnTo>
                  <a:lnTo>
                    <a:pt x="5" y="4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11"/>
                  </a:lnTo>
                  <a:lnTo>
                    <a:pt x="0" y="14"/>
                  </a:lnTo>
                  <a:lnTo>
                    <a:pt x="1" y="17"/>
                  </a:lnTo>
                  <a:lnTo>
                    <a:pt x="1" y="17"/>
                  </a:lnTo>
                  <a:lnTo>
                    <a:pt x="3" y="21"/>
                  </a:lnTo>
                  <a:lnTo>
                    <a:pt x="5" y="26"/>
                  </a:lnTo>
                  <a:lnTo>
                    <a:pt x="12" y="32"/>
                  </a:lnTo>
                  <a:lnTo>
                    <a:pt x="21" y="37"/>
                  </a:lnTo>
                  <a:lnTo>
                    <a:pt x="25" y="39"/>
                  </a:lnTo>
                  <a:lnTo>
                    <a:pt x="30" y="40"/>
                  </a:lnTo>
                  <a:lnTo>
                    <a:pt x="30" y="40"/>
                  </a:lnTo>
                  <a:lnTo>
                    <a:pt x="35" y="40"/>
                  </a:lnTo>
                  <a:lnTo>
                    <a:pt x="40" y="38"/>
                  </a:lnTo>
                  <a:lnTo>
                    <a:pt x="40" y="38"/>
                  </a:lnTo>
                  <a:lnTo>
                    <a:pt x="45" y="35"/>
                  </a:lnTo>
                  <a:lnTo>
                    <a:pt x="47" y="34"/>
                  </a:lnTo>
                  <a:lnTo>
                    <a:pt x="48" y="31"/>
                  </a:lnTo>
                  <a:lnTo>
                    <a:pt x="48" y="31"/>
                  </a:lnTo>
                  <a:lnTo>
                    <a:pt x="50" y="24"/>
                  </a:lnTo>
                  <a:lnTo>
                    <a:pt x="50" y="24"/>
                  </a:lnTo>
                  <a:lnTo>
                    <a:pt x="53" y="16"/>
                  </a:lnTo>
                  <a:lnTo>
                    <a:pt x="53" y="16"/>
                  </a:lnTo>
                  <a:lnTo>
                    <a:pt x="53" y="12"/>
                  </a:lnTo>
                  <a:lnTo>
                    <a:pt x="53" y="10"/>
                  </a:lnTo>
                  <a:lnTo>
                    <a:pt x="51" y="8"/>
                  </a:lnTo>
                  <a:lnTo>
                    <a:pt x="51" y="8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13"/>
          <p:cNvGrpSpPr/>
          <p:nvPr/>
        </p:nvGrpSpPr>
        <p:grpSpPr>
          <a:xfrm rot="5898733">
            <a:off x="5645663" y="16125639"/>
            <a:ext cx="1405014" cy="1551358"/>
            <a:chOff x="1762125" y="4092575"/>
            <a:chExt cx="533400" cy="588962"/>
          </a:xfrm>
        </p:grpSpPr>
        <p:sp>
          <p:nvSpPr>
            <p:cNvPr id="104" name="Google Shape;104;p13"/>
            <p:cNvSpPr/>
            <p:nvPr/>
          </p:nvSpPr>
          <p:spPr>
            <a:xfrm>
              <a:off x="1762125" y="4092575"/>
              <a:ext cx="533400" cy="588962"/>
            </a:xfrm>
            <a:custGeom>
              <a:rect b="b" l="l" r="r" t="t"/>
              <a:pathLst>
                <a:path extrusionOk="0" h="741" w="674">
                  <a:moveTo>
                    <a:pt x="618" y="607"/>
                  </a:moveTo>
                  <a:lnTo>
                    <a:pt x="618" y="607"/>
                  </a:lnTo>
                  <a:lnTo>
                    <a:pt x="596" y="624"/>
                  </a:lnTo>
                  <a:lnTo>
                    <a:pt x="573" y="642"/>
                  </a:lnTo>
                  <a:lnTo>
                    <a:pt x="549" y="658"/>
                  </a:lnTo>
                  <a:lnTo>
                    <a:pt x="525" y="672"/>
                  </a:lnTo>
                  <a:lnTo>
                    <a:pt x="525" y="672"/>
                  </a:lnTo>
                  <a:lnTo>
                    <a:pt x="516" y="666"/>
                  </a:lnTo>
                  <a:lnTo>
                    <a:pt x="509" y="659"/>
                  </a:lnTo>
                  <a:lnTo>
                    <a:pt x="504" y="651"/>
                  </a:lnTo>
                  <a:lnTo>
                    <a:pt x="498" y="642"/>
                  </a:lnTo>
                  <a:lnTo>
                    <a:pt x="495" y="633"/>
                  </a:lnTo>
                  <a:lnTo>
                    <a:pt x="492" y="623"/>
                  </a:lnTo>
                  <a:lnTo>
                    <a:pt x="491" y="613"/>
                  </a:lnTo>
                  <a:lnTo>
                    <a:pt x="491" y="603"/>
                  </a:lnTo>
                  <a:lnTo>
                    <a:pt x="491" y="603"/>
                  </a:lnTo>
                  <a:lnTo>
                    <a:pt x="492" y="591"/>
                  </a:lnTo>
                  <a:lnTo>
                    <a:pt x="495" y="578"/>
                  </a:lnTo>
                  <a:lnTo>
                    <a:pt x="501" y="566"/>
                  </a:lnTo>
                  <a:lnTo>
                    <a:pt x="507" y="554"/>
                  </a:lnTo>
                  <a:lnTo>
                    <a:pt x="507" y="554"/>
                  </a:lnTo>
                  <a:lnTo>
                    <a:pt x="513" y="544"/>
                  </a:lnTo>
                  <a:lnTo>
                    <a:pt x="520" y="533"/>
                  </a:lnTo>
                  <a:lnTo>
                    <a:pt x="520" y="533"/>
                  </a:lnTo>
                  <a:lnTo>
                    <a:pt x="528" y="524"/>
                  </a:lnTo>
                  <a:lnTo>
                    <a:pt x="528" y="524"/>
                  </a:lnTo>
                  <a:lnTo>
                    <a:pt x="532" y="519"/>
                  </a:lnTo>
                  <a:lnTo>
                    <a:pt x="532" y="519"/>
                  </a:lnTo>
                  <a:lnTo>
                    <a:pt x="571" y="560"/>
                  </a:lnTo>
                  <a:lnTo>
                    <a:pt x="609" y="602"/>
                  </a:lnTo>
                  <a:lnTo>
                    <a:pt x="609" y="602"/>
                  </a:lnTo>
                  <a:lnTo>
                    <a:pt x="610" y="603"/>
                  </a:lnTo>
                  <a:lnTo>
                    <a:pt x="612" y="604"/>
                  </a:lnTo>
                  <a:lnTo>
                    <a:pt x="617" y="604"/>
                  </a:lnTo>
                  <a:lnTo>
                    <a:pt x="618" y="603"/>
                  </a:lnTo>
                  <a:lnTo>
                    <a:pt x="620" y="602"/>
                  </a:lnTo>
                  <a:lnTo>
                    <a:pt x="620" y="600"/>
                  </a:lnTo>
                  <a:lnTo>
                    <a:pt x="620" y="598"/>
                  </a:lnTo>
                  <a:lnTo>
                    <a:pt x="620" y="598"/>
                  </a:lnTo>
                  <a:lnTo>
                    <a:pt x="602" y="573"/>
                  </a:lnTo>
                  <a:lnTo>
                    <a:pt x="585" y="548"/>
                  </a:lnTo>
                  <a:lnTo>
                    <a:pt x="565" y="524"/>
                  </a:lnTo>
                  <a:lnTo>
                    <a:pt x="545" y="500"/>
                  </a:lnTo>
                  <a:lnTo>
                    <a:pt x="524" y="477"/>
                  </a:lnTo>
                  <a:lnTo>
                    <a:pt x="502" y="455"/>
                  </a:lnTo>
                  <a:lnTo>
                    <a:pt x="479" y="433"/>
                  </a:lnTo>
                  <a:lnTo>
                    <a:pt x="456" y="413"/>
                  </a:lnTo>
                  <a:lnTo>
                    <a:pt x="456" y="413"/>
                  </a:lnTo>
                  <a:lnTo>
                    <a:pt x="477" y="397"/>
                  </a:lnTo>
                  <a:lnTo>
                    <a:pt x="497" y="381"/>
                  </a:lnTo>
                  <a:lnTo>
                    <a:pt x="517" y="363"/>
                  </a:lnTo>
                  <a:lnTo>
                    <a:pt x="535" y="344"/>
                  </a:lnTo>
                  <a:lnTo>
                    <a:pt x="553" y="324"/>
                  </a:lnTo>
                  <a:lnTo>
                    <a:pt x="571" y="304"/>
                  </a:lnTo>
                  <a:lnTo>
                    <a:pt x="587" y="284"/>
                  </a:lnTo>
                  <a:lnTo>
                    <a:pt x="602" y="263"/>
                  </a:lnTo>
                  <a:lnTo>
                    <a:pt x="602" y="263"/>
                  </a:lnTo>
                  <a:lnTo>
                    <a:pt x="616" y="243"/>
                  </a:lnTo>
                  <a:lnTo>
                    <a:pt x="631" y="223"/>
                  </a:lnTo>
                  <a:lnTo>
                    <a:pt x="643" y="201"/>
                  </a:lnTo>
                  <a:lnTo>
                    <a:pt x="655" y="179"/>
                  </a:lnTo>
                  <a:lnTo>
                    <a:pt x="660" y="167"/>
                  </a:lnTo>
                  <a:lnTo>
                    <a:pt x="664" y="156"/>
                  </a:lnTo>
                  <a:lnTo>
                    <a:pt x="669" y="143"/>
                  </a:lnTo>
                  <a:lnTo>
                    <a:pt x="672" y="131"/>
                  </a:lnTo>
                  <a:lnTo>
                    <a:pt x="673" y="120"/>
                  </a:lnTo>
                  <a:lnTo>
                    <a:pt x="674" y="107"/>
                  </a:lnTo>
                  <a:lnTo>
                    <a:pt x="674" y="95"/>
                  </a:lnTo>
                  <a:lnTo>
                    <a:pt x="672" y="83"/>
                  </a:lnTo>
                  <a:lnTo>
                    <a:pt x="672" y="83"/>
                  </a:lnTo>
                  <a:lnTo>
                    <a:pt x="670" y="73"/>
                  </a:lnTo>
                  <a:lnTo>
                    <a:pt x="667" y="63"/>
                  </a:lnTo>
                  <a:lnTo>
                    <a:pt x="662" y="54"/>
                  </a:lnTo>
                  <a:lnTo>
                    <a:pt x="658" y="45"/>
                  </a:lnTo>
                  <a:lnTo>
                    <a:pt x="652" y="38"/>
                  </a:lnTo>
                  <a:lnTo>
                    <a:pt x="647" y="31"/>
                  </a:lnTo>
                  <a:lnTo>
                    <a:pt x="639" y="24"/>
                  </a:lnTo>
                  <a:lnTo>
                    <a:pt x="632" y="19"/>
                  </a:lnTo>
                  <a:lnTo>
                    <a:pt x="625" y="14"/>
                  </a:lnTo>
                  <a:lnTo>
                    <a:pt x="616" y="10"/>
                  </a:lnTo>
                  <a:lnTo>
                    <a:pt x="607" y="6"/>
                  </a:lnTo>
                  <a:lnTo>
                    <a:pt x="597" y="3"/>
                  </a:lnTo>
                  <a:lnTo>
                    <a:pt x="588" y="1"/>
                  </a:lnTo>
                  <a:lnTo>
                    <a:pt x="578" y="0"/>
                  </a:lnTo>
                  <a:lnTo>
                    <a:pt x="569" y="0"/>
                  </a:lnTo>
                  <a:lnTo>
                    <a:pt x="558" y="0"/>
                  </a:lnTo>
                  <a:lnTo>
                    <a:pt x="558" y="0"/>
                  </a:lnTo>
                  <a:lnTo>
                    <a:pt x="547" y="2"/>
                  </a:lnTo>
                  <a:lnTo>
                    <a:pt x="535" y="4"/>
                  </a:lnTo>
                  <a:lnTo>
                    <a:pt x="525" y="7"/>
                  </a:lnTo>
                  <a:lnTo>
                    <a:pt x="514" y="12"/>
                  </a:lnTo>
                  <a:lnTo>
                    <a:pt x="505" y="17"/>
                  </a:lnTo>
                  <a:lnTo>
                    <a:pt x="495" y="22"/>
                  </a:lnTo>
                  <a:lnTo>
                    <a:pt x="486" y="28"/>
                  </a:lnTo>
                  <a:lnTo>
                    <a:pt x="477" y="36"/>
                  </a:lnTo>
                  <a:lnTo>
                    <a:pt x="469" y="43"/>
                  </a:lnTo>
                  <a:lnTo>
                    <a:pt x="462" y="52"/>
                  </a:lnTo>
                  <a:lnTo>
                    <a:pt x="447" y="68"/>
                  </a:lnTo>
                  <a:lnTo>
                    <a:pt x="434" y="87"/>
                  </a:lnTo>
                  <a:lnTo>
                    <a:pt x="424" y="107"/>
                  </a:lnTo>
                  <a:lnTo>
                    <a:pt x="424" y="107"/>
                  </a:lnTo>
                  <a:lnTo>
                    <a:pt x="411" y="134"/>
                  </a:lnTo>
                  <a:lnTo>
                    <a:pt x="401" y="160"/>
                  </a:lnTo>
                  <a:lnTo>
                    <a:pt x="381" y="213"/>
                  </a:lnTo>
                  <a:lnTo>
                    <a:pt x="369" y="240"/>
                  </a:lnTo>
                  <a:lnTo>
                    <a:pt x="363" y="252"/>
                  </a:lnTo>
                  <a:lnTo>
                    <a:pt x="355" y="265"/>
                  </a:lnTo>
                  <a:lnTo>
                    <a:pt x="348" y="277"/>
                  </a:lnTo>
                  <a:lnTo>
                    <a:pt x="340" y="288"/>
                  </a:lnTo>
                  <a:lnTo>
                    <a:pt x="331" y="300"/>
                  </a:lnTo>
                  <a:lnTo>
                    <a:pt x="321" y="310"/>
                  </a:lnTo>
                  <a:lnTo>
                    <a:pt x="321" y="310"/>
                  </a:lnTo>
                  <a:lnTo>
                    <a:pt x="292" y="291"/>
                  </a:lnTo>
                  <a:lnTo>
                    <a:pt x="263" y="273"/>
                  </a:lnTo>
                  <a:lnTo>
                    <a:pt x="263" y="273"/>
                  </a:lnTo>
                  <a:lnTo>
                    <a:pt x="227" y="252"/>
                  </a:lnTo>
                  <a:lnTo>
                    <a:pt x="189" y="231"/>
                  </a:lnTo>
                  <a:lnTo>
                    <a:pt x="169" y="222"/>
                  </a:lnTo>
                  <a:lnTo>
                    <a:pt x="149" y="213"/>
                  </a:lnTo>
                  <a:lnTo>
                    <a:pt x="130" y="207"/>
                  </a:lnTo>
                  <a:lnTo>
                    <a:pt x="110" y="202"/>
                  </a:lnTo>
                  <a:lnTo>
                    <a:pt x="110" y="202"/>
                  </a:lnTo>
                  <a:lnTo>
                    <a:pt x="105" y="201"/>
                  </a:lnTo>
                  <a:lnTo>
                    <a:pt x="100" y="202"/>
                  </a:lnTo>
                  <a:lnTo>
                    <a:pt x="96" y="204"/>
                  </a:lnTo>
                  <a:lnTo>
                    <a:pt x="91" y="206"/>
                  </a:lnTo>
                  <a:lnTo>
                    <a:pt x="87" y="209"/>
                  </a:lnTo>
                  <a:lnTo>
                    <a:pt x="86" y="212"/>
                  </a:lnTo>
                  <a:lnTo>
                    <a:pt x="87" y="215"/>
                  </a:lnTo>
                  <a:lnTo>
                    <a:pt x="87" y="217"/>
                  </a:lnTo>
                  <a:lnTo>
                    <a:pt x="93" y="221"/>
                  </a:lnTo>
                  <a:lnTo>
                    <a:pt x="93" y="221"/>
                  </a:lnTo>
                  <a:lnTo>
                    <a:pt x="96" y="222"/>
                  </a:lnTo>
                  <a:lnTo>
                    <a:pt x="96" y="222"/>
                  </a:lnTo>
                  <a:lnTo>
                    <a:pt x="91" y="225"/>
                  </a:lnTo>
                  <a:lnTo>
                    <a:pt x="91" y="225"/>
                  </a:lnTo>
                  <a:lnTo>
                    <a:pt x="78" y="238"/>
                  </a:lnTo>
                  <a:lnTo>
                    <a:pt x="66" y="250"/>
                  </a:lnTo>
                  <a:lnTo>
                    <a:pt x="56" y="264"/>
                  </a:lnTo>
                  <a:lnTo>
                    <a:pt x="45" y="278"/>
                  </a:lnTo>
                  <a:lnTo>
                    <a:pt x="37" y="291"/>
                  </a:lnTo>
                  <a:lnTo>
                    <a:pt x="29" y="306"/>
                  </a:lnTo>
                  <a:lnTo>
                    <a:pt x="22" y="321"/>
                  </a:lnTo>
                  <a:lnTo>
                    <a:pt x="16" y="335"/>
                  </a:lnTo>
                  <a:lnTo>
                    <a:pt x="12" y="351"/>
                  </a:lnTo>
                  <a:lnTo>
                    <a:pt x="8" y="367"/>
                  </a:lnTo>
                  <a:lnTo>
                    <a:pt x="4" y="383"/>
                  </a:lnTo>
                  <a:lnTo>
                    <a:pt x="2" y="398"/>
                  </a:lnTo>
                  <a:lnTo>
                    <a:pt x="1" y="414"/>
                  </a:lnTo>
                  <a:lnTo>
                    <a:pt x="0" y="430"/>
                  </a:lnTo>
                  <a:lnTo>
                    <a:pt x="1" y="446"/>
                  </a:lnTo>
                  <a:lnTo>
                    <a:pt x="2" y="462"/>
                  </a:lnTo>
                  <a:lnTo>
                    <a:pt x="5" y="477"/>
                  </a:lnTo>
                  <a:lnTo>
                    <a:pt x="9" y="493"/>
                  </a:lnTo>
                  <a:lnTo>
                    <a:pt x="12" y="509"/>
                  </a:lnTo>
                  <a:lnTo>
                    <a:pt x="17" y="525"/>
                  </a:lnTo>
                  <a:lnTo>
                    <a:pt x="22" y="539"/>
                  </a:lnTo>
                  <a:lnTo>
                    <a:pt x="29" y="555"/>
                  </a:lnTo>
                  <a:lnTo>
                    <a:pt x="36" y="570"/>
                  </a:lnTo>
                  <a:lnTo>
                    <a:pt x="44" y="583"/>
                  </a:lnTo>
                  <a:lnTo>
                    <a:pt x="53" y="597"/>
                  </a:lnTo>
                  <a:lnTo>
                    <a:pt x="63" y="611"/>
                  </a:lnTo>
                  <a:lnTo>
                    <a:pt x="73" y="624"/>
                  </a:lnTo>
                  <a:lnTo>
                    <a:pt x="84" y="637"/>
                  </a:lnTo>
                  <a:lnTo>
                    <a:pt x="96" y="649"/>
                  </a:lnTo>
                  <a:lnTo>
                    <a:pt x="108" y="660"/>
                  </a:lnTo>
                  <a:lnTo>
                    <a:pt x="122" y="671"/>
                  </a:lnTo>
                  <a:lnTo>
                    <a:pt x="136" y="681"/>
                  </a:lnTo>
                  <a:lnTo>
                    <a:pt x="136" y="681"/>
                  </a:lnTo>
                  <a:lnTo>
                    <a:pt x="151" y="691"/>
                  </a:lnTo>
                  <a:lnTo>
                    <a:pt x="165" y="699"/>
                  </a:lnTo>
                  <a:lnTo>
                    <a:pt x="181" y="707"/>
                  </a:lnTo>
                  <a:lnTo>
                    <a:pt x="197" y="715"/>
                  </a:lnTo>
                  <a:lnTo>
                    <a:pt x="213" y="720"/>
                  </a:lnTo>
                  <a:lnTo>
                    <a:pt x="228" y="726"/>
                  </a:lnTo>
                  <a:lnTo>
                    <a:pt x="244" y="731"/>
                  </a:lnTo>
                  <a:lnTo>
                    <a:pt x="261" y="734"/>
                  </a:lnTo>
                  <a:lnTo>
                    <a:pt x="277" y="737"/>
                  </a:lnTo>
                  <a:lnTo>
                    <a:pt x="293" y="739"/>
                  </a:lnTo>
                  <a:lnTo>
                    <a:pt x="310" y="740"/>
                  </a:lnTo>
                  <a:lnTo>
                    <a:pt x="327" y="741"/>
                  </a:lnTo>
                  <a:lnTo>
                    <a:pt x="344" y="741"/>
                  </a:lnTo>
                  <a:lnTo>
                    <a:pt x="360" y="740"/>
                  </a:lnTo>
                  <a:lnTo>
                    <a:pt x="376" y="738"/>
                  </a:lnTo>
                  <a:lnTo>
                    <a:pt x="393" y="736"/>
                  </a:lnTo>
                  <a:lnTo>
                    <a:pt x="410" y="733"/>
                  </a:lnTo>
                  <a:lnTo>
                    <a:pt x="426" y="730"/>
                  </a:lnTo>
                  <a:lnTo>
                    <a:pt x="443" y="725"/>
                  </a:lnTo>
                  <a:lnTo>
                    <a:pt x="458" y="720"/>
                  </a:lnTo>
                  <a:lnTo>
                    <a:pt x="474" y="714"/>
                  </a:lnTo>
                  <a:lnTo>
                    <a:pt x="490" y="707"/>
                  </a:lnTo>
                  <a:lnTo>
                    <a:pt x="506" y="701"/>
                  </a:lnTo>
                  <a:lnTo>
                    <a:pt x="520" y="694"/>
                  </a:lnTo>
                  <a:lnTo>
                    <a:pt x="535" y="685"/>
                  </a:lnTo>
                  <a:lnTo>
                    <a:pt x="550" y="677"/>
                  </a:lnTo>
                  <a:lnTo>
                    <a:pt x="565" y="668"/>
                  </a:lnTo>
                  <a:lnTo>
                    <a:pt x="578" y="657"/>
                  </a:lnTo>
                  <a:lnTo>
                    <a:pt x="592" y="647"/>
                  </a:lnTo>
                  <a:lnTo>
                    <a:pt x="605" y="636"/>
                  </a:lnTo>
                  <a:lnTo>
                    <a:pt x="617" y="624"/>
                  </a:lnTo>
                  <a:lnTo>
                    <a:pt x="629" y="613"/>
                  </a:lnTo>
                  <a:lnTo>
                    <a:pt x="629" y="613"/>
                  </a:lnTo>
                  <a:lnTo>
                    <a:pt x="631" y="611"/>
                  </a:lnTo>
                  <a:lnTo>
                    <a:pt x="631" y="609"/>
                  </a:lnTo>
                  <a:lnTo>
                    <a:pt x="630" y="607"/>
                  </a:lnTo>
                  <a:lnTo>
                    <a:pt x="628" y="606"/>
                  </a:lnTo>
                  <a:lnTo>
                    <a:pt x="626" y="604"/>
                  </a:lnTo>
                  <a:lnTo>
                    <a:pt x="623" y="604"/>
                  </a:lnTo>
                  <a:lnTo>
                    <a:pt x="620" y="604"/>
                  </a:lnTo>
                  <a:lnTo>
                    <a:pt x="618" y="607"/>
                  </a:lnTo>
                  <a:lnTo>
                    <a:pt x="618" y="607"/>
                  </a:lnTo>
                  <a:close/>
                  <a:moveTo>
                    <a:pt x="437" y="146"/>
                  </a:moveTo>
                  <a:lnTo>
                    <a:pt x="437" y="146"/>
                  </a:lnTo>
                  <a:lnTo>
                    <a:pt x="449" y="122"/>
                  </a:lnTo>
                  <a:lnTo>
                    <a:pt x="455" y="109"/>
                  </a:lnTo>
                  <a:lnTo>
                    <a:pt x="463" y="97"/>
                  </a:lnTo>
                  <a:lnTo>
                    <a:pt x="471" y="84"/>
                  </a:lnTo>
                  <a:lnTo>
                    <a:pt x="479" y="72"/>
                  </a:lnTo>
                  <a:lnTo>
                    <a:pt x="490" y="61"/>
                  </a:lnTo>
                  <a:lnTo>
                    <a:pt x="499" y="51"/>
                  </a:lnTo>
                  <a:lnTo>
                    <a:pt x="511" y="41"/>
                  </a:lnTo>
                  <a:lnTo>
                    <a:pt x="523" y="34"/>
                  </a:lnTo>
                  <a:lnTo>
                    <a:pt x="534" y="27"/>
                  </a:lnTo>
                  <a:lnTo>
                    <a:pt x="547" y="23"/>
                  </a:lnTo>
                  <a:lnTo>
                    <a:pt x="560" y="21"/>
                  </a:lnTo>
                  <a:lnTo>
                    <a:pt x="567" y="21"/>
                  </a:lnTo>
                  <a:lnTo>
                    <a:pt x="574" y="21"/>
                  </a:lnTo>
                  <a:lnTo>
                    <a:pt x="581" y="22"/>
                  </a:lnTo>
                  <a:lnTo>
                    <a:pt x="589" y="24"/>
                  </a:lnTo>
                  <a:lnTo>
                    <a:pt x="595" y="26"/>
                  </a:lnTo>
                  <a:lnTo>
                    <a:pt x="603" y="30"/>
                  </a:lnTo>
                  <a:lnTo>
                    <a:pt x="603" y="30"/>
                  </a:lnTo>
                  <a:lnTo>
                    <a:pt x="609" y="34"/>
                  </a:lnTo>
                  <a:lnTo>
                    <a:pt x="615" y="38"/>
                  </a:lnTo>
                  <a:lnTo>
                    <a:pt x="620" y="42"/>
                  </a:lnTo>
                  <a:lnTo>
                    <a:pt x="625" y="47"/>
                  </a:lnTo>
                  <a:lnTo>
                    <a:pt x="632" y="58"/>
                  </a:lnTo>
                  <a:lnTo>
                    <a:pt x="638" y="71"/>
                  </a:lnTo>
                  <a:lnTo>
                    <a:pt x="641" y="83"/>
                  </a:lnTo>
                  <a:lnTo>
                    <a:pt x="644" y="97"/>
                  </a:lnTo>
                  <a:lnTo>
                    <a:pt x="644" y="110"/>
                  </a:lnTo>
                  <a:lnTo>
                    <a:pt x="643" y="124"/>
                  </a:lnTo>
                  <a:lnTo>
                    <a:pt x="643" y="124"/>
                  </a:lnTo>
                  <a:lnTo>
                    <a:pt x="642" y="134"/>
                  </a:lnTo>
                  <a:lnTo>
                    <a:pt x="640" y="143"/>
                  </a:lnTo>
                  <a:lnTo>
                    <a:pt x="634" y="160"/>
                  </a:lnTo>
                  <a:lnTo>
                    <a:pt x="634" y="160"/>
                  </a:lnTo>
                  <a:lnTo>
                    <a:pt x="627" y="154"/>
                  </a:lnTo>
                  <a:lnTo>
                    <a:pt x="627" y="154"/>
                  </a:lnTo>
                  <a:lnTo>
                    <a:pt x="617" y="146"/>
                  </a:lnTo>
                  <a:lnTo>
                    <a:pt x="617" y="146"/>
                  </a:lnTo>
                  <a:lnTo>
                    <a:pt x="612" y="142"/>
                  </a:lnTo>
                  <a:lnTo>
                    <a:pt x="612" y="142"/>
                  </a:lnTo>
                  <a:lnTo>
                    <a:pt x="606" y="139"/>
                  </a:lnTo>
                  <a:lnTo>
                    <a:pt x="606" y="139"/>
                  </a:lnTo>
                  <a:lnTo>
                    <a:pt x="602" y="139"/>
                  </a:lnTo>
                  <a:lnTo>
                    <a:pt x="599" y="140"/>
                  </a:lnTo>
                  <a:lnTo>
                    <a:pt x="597" y="142"/>
                  </a:lnTo>
                  <a:lnTo>
                    <a:pt x="597" y="143"/>
                  </a:lnTo>
                  <a:lnTo>
                    <a:pt x="598" y="145"/>
                  </a:lnTo>
                  <a:lnTo>
                    <a:pt x="598" y="145"/>
                  </a:lnTo>
                  <a:lnTo>
                    <a:pt x="602" y="149"/>
                  </a:lnTo>
                  <a:lnTo>
                    <a:pt x="608" y="153"/>
                  </a:lnTo>
                  <a:lnTo>
                    <a:pt x="608" y="153"/>
                  </a:lnTo>
                  <a:lnTo>
                    <a:pt x="618" y="160"/>
                  </a:lnTo>
                  <a:lnTo>
                    <a:pt x="618" y="160"/>
                  </a:lnTo>
                  <a:lnTo>
                    <a:pt x="631" y="167"/>
                  </a:lnTo>
                  <a:lnTo>
                    <a:pt x="631" y="167"/>
                  </a:lnTo>
                  <a:lnTo>
                    <a:pt x="626" y="180"/>
                  </a:lnTo>
                  <a:lnTo>
                    <a:pt x="618" y="193"/>
                  </a:lnTo>
                  <a:lnTo>
                    <a:pt x="605" y="218"/>
                  </a:lnTo>
                  <a:lnTo>
                    <a:pt x="605" y="218"/>
                  </a:lnTo>
                  <a:lnTo>
                    <a:pt x="586" y="207"/>
                  </a:lnTo>
                  <a:lnTo>
                    <a:pt x="586" y="207"/>
                  </a:lnTo>
                  <a:lnTo>
                    <a:pt x="574" y="199"/>
                  </a:lnTo>
                  <a:lnTo>
                    <a:pt x="574" y="199"/>
                  </a:lnTo>
                  <a:lnTo>
                    <a:pt x="567" y="195"/>
                  </a:lnTo>
                  <a:lnTo>
                    <a:pt x="560" y="191"/>
                  </a:lnTo>
                  <a:lnTo>
                    <a:pt x="560" y="191"/>
                  </a:lnTo>
                  <a:lnTo>
                    <a:pt x="557" y="191"/>
                  </a:lnTo>
                  <a:lnTo>
                    <a:pt x="553" y="192"/>
                  </a:lnTo>
                  <a:lnTo>
                    <a:pt x="553" y="192"/>
                  </a:lnTo>
                  <a:lnTo>
                    <a:pt x="552" y="196"/>
                  </a:lnTo>
                  <a:lnTo>
                    <a:pt x="552" y="197"/>
                  </a:lnTo>
                  <a:lnTo>
                    <a:pt x="553" y="198"/>
                  </a:lnTo>
                  <a:lnTo>
                    <a:pt x="553" y="198"/>
                  </a:lnTo>
                  <a:lnTo>
                    <a:pt x="559" y="202"/>
                  </a:lnTo>
                  <a:lnTo>
                    <a:pt x="566" y="206"/>
                  </a:lnTo>
                  <a:lnTo>
                    <a:pt x="566" y="206"/>
                  </a:lnTo>
                  <a:lnTo>
                    <a:pt x="579" y="212"/>
                  </a:lnTo>
                  <a:lnTo>
                    <a:pt x="579" y="212"/>
                  </a:lnTo>
                  <a:lnTo>
                    <a:pt x="600" y="224"/>
                  </a:lnTo>
                  <a:lnTo>
                    <a:pt x="600" y="224"/>
                  </a:lnTo>
                  <a:lnTo>
                    <a:pt x="600" y="225"/>
                  </a:lnTo>
                  <a:lnTo>
                    <a:pt x="600" y="225"/>
                  </a:lnTo>
                  <a:lnTo>
                    <a:pt x="582" y="251"/>
                  </a:lnTo>
                  <a:lnTo>
                    <a:pt x="564" y="278"/>
                  </a:lnTo>
                  <a:lnTo>
                    <a:pt x="564" y="278"/>
                  </a:lnTo>
                  <a:lnTo>
                    <a:pt x="506" y="233"/>
                  </a:lnTo>
                  <a:lnTo>
                    <a:pt x="506" y="233"/>
                  </a:lnTo>
                  <a:lnTo>
                    <a:pt x="504" y="231"/>
                  </a:lnTo>
                  <a:lnTo>
                    <a:pt x="501" y="231"/>
                  </a:lnTo>
                  <a:lnTo>
                    <a:pt x="497" y="232"/>
                  </a:lnTo>
                  <a:lnTo>
                    <a:pt x="494" y="233"/>
                  </a:lnTo>
                  <a:lnTo>
                    <a:pt x="493" y="236"/>
                  </a:lnTo>
                  <a:lnTo>
                    <a:pt x="492" y="238"/>
                  </a:lnTo>
                  <a:lnTo>
                    <a:pt x="492" y="240"/>
                  </a:lnTo>
                  <a:lnTo>
                    <a:pt x="494" y="242"/>
                  </a:lnTo>
                  <a:lnTo>
                    <a:pt x="494" y="242"/>
                  </a:lnTo>
                  <a:lnTo>
                    <a:pt x="558" y="284"/>
                  </a:lnTo>
                  <a:lnTo>
                    <a:pt x="558" y="284"/>
                  </a:lnTo>
                  <a:lnTo>
                    <a:pt x="532" y="315"/>
                  </a:lnTo>
                  <a:lnTo>
                    <a:pt x="505" y="346"/>
                  </a:lnTo>
                  <a:lnTo>
                    <a:pt x="477" y="376"/>
                  </a:lnTo>
                  <a:lnTo>
                    <a:pt x="448" y="406"/>
                  </a:lnTo>
                  <a:lnTo>
                    <a:pt x="448" y="406"/>
                  </a:lnTo>
                  <a:lnTo>
                    <a:pt x="424" y="386"/>
                  </a:lnTo>
                  <a:lnTo>
                    <a:pt x="400" y="366"/>
                  </a:lnTo>
                  <a:lnTo>
                    <a:pt x="400" y="366"/>
                  </a:lnTo>
                  <a:lnTo>
                    <a:pt x="371" y="345"/>
                  </a:lnTo>
                  <a:lnTo>
                    <a:pt x="342" y="324"/>
                  </a:lnTo>
                  <a:lnTo>
                    <a:pt x="342" y="324"/>
                  </a:lnTo>
                  <a:lnTo>
                    <a:pt x="351" y="314"/>
                  </a:lnTo>
                  <a:lnTo>
                    <a:pt x="360" y="306"/>
                  </a:lnTo>
                  <a:lnTo>
                    <a:pt x="368" y="295"/>
                  </a:lnTo>
                  <a:lnTo>
                    <a:pt x="375" y="286"/>
                  </a:lnTo>
                  <a:lnTo>
                    <a:pt x="388" y="264"/>
                  </a:lnTo>
                  <a:lnTo>
                    <a:pt x="400" y="241"/>
                  </a:lnTo>
                  <a:lnTo>
                    <a:pt x="410" y="218"/>
                  </a:lnTo>
                  <a:lnTo>
                    <a:pt x="420" y="193"/>
                  </a:lnTo>
                  <a:lnTo>
                    <a:pt x="437" y="146"/>
                  </a:lnTo>
                  <a:lnTo>
                    <a:pt x="437" y="146"/>
                  </a:lnTo>
                  <a:close/>
                  <a:moveTo>
                    <a:pt x="36" y="421"/>
                  </a:moveTo>
                  <a:lnTo>
                    <a:pt x="36" y="421"/>
                  </a:lnTo>
                  <a:lnTo>
                    <a:pt x="37" y="419"/>
                  </a:lnTo>
                  <a:lnTo>
                    <a:pt x="37" y="419"/>
                  </a:lnTo>
                  <a:lnTo>
                    <a:pt x="43" y="417"/>
                  </a:lnTo>
                  <a:lnTo>
                    <a:pt x="51" y="416"/>
                  </a:lnTo>
                  <a:lnTo>
                    <a:pt x="51" y="416"/>
                  </a:lnTo>
                  <a:lnTo>
                    <a:pt x="57" y="416"/>
                  </a:lnTo>
                  <a:lnTo>
                    <a:pt x="64" y="417"/>
                  </a:lnTo>
                  <a:lnTo>
                    <a:pt x="71" y="418"/>
                  </a:lnTo>
                  <a:lnTo>
                    <a:pt x="77" y="422"/>
                  </a:lnTo>
                  <a:lnTo>
                    <a:pt x="77" y="422"/>
                  </a:lnTo>
                  <a:lnTo>
                    <a:pt x="84" y="426"/>
                  </a:lnTo>
                  <a:lnTo>
                    <a:pt x="91" y="431"/>
                  </a:lnTo>
                  <a:lnTo>
                    <a:pt x="97" y="436"/>
                  </a:lnTo>
                  <a:lnTo>
                    <a:pt x="102" y="444"/>
                  </a:lnTo>
                  <a:lnTo>
                    <a:pt x="107" y="450"/>
                  </a:lnTo>
                  <a:lnTo>
                    <a:pt x="112" y="457"/>
                  </a:lnTo>
                  <a:lnTo>
                    <a:pt x="119" y="473"/>
                  </a:lnTo>
                  <a:lnTo>
                    <a:pt x="119" y="473"/>
                  </a:lnTo>
                  <a:lnTo>
                    <a:pt x="123" y="487"/>
                  </a:lnTo>
                  <a:lnTo>
                    <a:pt x="124" y="494"/>
                  </a:lnTo>
                  <a:lnTo>
                    <a:pt x="124" y="503"/>
                  </a:lnTo>
                  <a:lnTo>
                    <a:pt x="124" y="510"/>
                  </a:lnTo>
                  <a:lnTo>
                    <a:pt x="122" y="517"/>
                  </a:lnTo>
                  <a:lnTo>
                    <a:pt x="120" y="524"/>
                  </a:lnTo>
                  <a:lnTo>
                    <a:pt x="117" y="531"/>
                  </a:lnTo>
                  <a:lnTo>
                    <a:pt x="117" y="531"/>
                  </a:lnTo>
                  <a:lnTo>
                    <a:pt x="113" y="536"/>
                  </a:lnTo>
                  <a:lnTo>
                    <a:pt x="108" y="540"/>
                  </a:lnTo>
                  <a:lnTo>
                    <a:pt x="103" y="545"/>
                  </a:lnTo>
                  <a:lnTo>
                    <a:pt x="97" y="548"/>
                  </a:lnTo>
                  <a:lnTo>
                    <a:pt x="91" y="550"/>
                  </a:lnTo>
                  <a:lnTo>
                    <a:pt x="84" y="552"/>
                  </a:lnTo>
                  <a:lnTo>
                    <a:pt x="78" y="552"/>
                  </a:lnTo>
                  <a:lnTo>
                    <a:pt x="71" y="550"/>
                  </a:lnTo>
                  <a:lnTo>
                    <a:pt x="71" y="550"/>
                  </a:lnTo>
                  <a:lnTo>
                    <a:pt x="68" y="550"/>
                  </a:lnTo>
                  <a:lnTo>
                    <a:pt x="65" y="552"/>
                  </a:lnTo>
                  <a:lnTo>
                    <a:pt x="65" y="552"/>
                  </a:lnTo>
                  <a:lnTo>
                    <a:pt x="58" y="536"/>
                  </a:lnTo>
                  <a:lnTo>
                    <a:pt x="52" y="520"/>
                  </a:lnTo>
                  <a:lnTo>
                    <a:pt x="46" y="504"/>
                  </a:lnTo>
                  <a:lnTo>
                    <a:pt x="42" y="488"/>
                  </a:lnTo>
                  <a:lnTo>
                    <a:pt x="39" y="471"/>
                  </a:lnTo>
                  <a:lnTo>
                    <a:pt x="37" y="454"/>
                  </a:lnTo>
                  <a:lnTo>
                    <a:pt x="36" y="437"/>
                  </a:lnTo>
                  <a:lnTo>
                    <a:pt x="36" y="421"/>
                  </a:lnTo>
                  <a:lnTo>
                    <a:pt x="36" y="421"/>
                  </a:lnTo>
                  <a:close/>
                  <a:moveTo>
                    <a:pt x="371" y="717"/>
                  </a:moveTo>
                  <a:lnTo>
                    <a:pt x="371" y="717"/>
                  </a:lnTo>
                  <a:lnTo>
                    <a:pt x="376" y="713"/>
                  </a:lnTo>
                  <a:lnTo>
                    <a:pt x="381" y="706"/>
                  </a:lnTo>
                  <a:lnTo>
                    <a:pt x="381" y="706"/>
                  </a:lnTo>
                  <a:lnTo>
                    <a:pt x="383" y="700"/>
                  </a:lnTo>
                  <a:lnTo>
                    <a:pt x="385" y="693"/>
                  </a:lnTo>
                  <a:lnTo>
                    <a:pt x="385" y="685"/>
                  </a:lnTo>
                  <a:lnTo>
                    <a:pt x="384" y="679"/>
                  </a:lnTo>
                  <a:lnTo>
                    <a:pt x="383" y="672"/>
                  </a:lnTo>
                  <a:lnTo>
                    <a:pt x="381" y="665"/>
                  </a:lnTo>
                  <a:lnTo>
                    <a:pt x="376" y="659"/>
                  </a:lnTo>
                  <a:lnTo>
                    <a:pt x="373" y="653"/>
                  </a:lnTo>
                  <a:lnTo>
                    <a:pt x="373" y="653"/>
                  </a:lnTo>
                  <a:lnTo>
                    <a:pt x="368" y="647"/>
                  </a:lnTo>
                  <a:lnTo>
                    <a:pt x="363" y="641"/>
                  </a:lnTo>
                  <a:lnTo>
                    <a:pt x="358" y="636"/>
                  </a:lnTo>
                  <a:lnTo>
                    <a:pt x="351" y="632"/>
                  </a:lnTo>
                  <a:lnTo>
                    <a:pt x="344" y="628"/>
                  </a:lnTo>
                  <a:lnTo>
                    <a:pt x="338" y="624"/>
                  </a:lnTo>
                  <a:lnTo>
                    <a:pt x="330" y="621"/>
                  </a:lnTo>
                  <a:lnTo>
                    <a:pt x="323" y="619"/>
                  </a:lnTo>
                  <a:lnTo>
                    <a:pt x="316" y="618"/>
                  </a:lnTo>
                  <a:lnTo>
                    <a:pt x="307" y="617"/>
                  </a:lnTo>
                  <a:lnTo>
                    <a:pt x="300" y="617"/>
                  </a:lnTo>
                  <a:lnTo>
                    <a:pt x="292" y="617"/>
                  </a:lnTo>
                  <a:lnTo>
                    <a:pt x="285" y="619"/>
                  </a:lnTo>
                  <a:lnTo>
                    <a:pt x="277" y="621"/>
                  </a:lnTo>
                  <a:lnTo>
                    <a:pt x="270" y="623"/>
                  </a:lnTo>
                  <a:lnTo>
                    <a:pt x="263" y="628"/>
                  </a:lnTo>
                  <a:lnTo>
                    <a:pt x="263" y="628"/>
                  </a:lnTo>
                  <a:lnTo>
                    <a:pt x="256" y="633"/>
                  </a:lnTo>
                  <a:lnTo>
                    <a:pt x="249" y="638"/>
                  </a:lnTo>
                  <a:lnTo>
                    <a:pt x="243" y="644"/>
                  </a:lnTo>
                  <a:lnTo>
                    <a:pt x="239" y="652"/>
                  </a:lnTo>
                  <a:lnTo>
                    <a:pt x="239" y="652"/>
                  </a:lnTo>
                  <a:lnTo>
                    <a:pt x="235" y="659"/>
                  </a:lnTo>
                  <a:lnTo>
                    <a:pt x="231" y="666"/>
                  </a:lnTo>
                  <a:lnTo>
                    <a:pt x="229" y="676"/>
                  </a:lnTo>
                  <a:lnTo>
                    <a:pt x="229" y="680"/>
                  </a:lnTo>
                  <a:lnTo>
                    <a:pt x="229" y="683"/>
                  </a:lnTo>
                  <a:lnTo>
                    <a:pt x="229" y="683"/>
                  </a:lnTo>
                  <a:lnTo>
                    <a:pt x="231" y="686"/>
                  </a:lnTo>
                  <a:lnTo>
                    <a:pt x="234" y="689"/>
                  </a:lnTo>
                  <a:lnTo>
                    <a:pt x="236" y="690"/>
                  </a:lnTo>
                  <a:lnTo>
                    <a:pt x="239" y="690"/>
                  </a:lnTo>
                  <a:lnTo>
                    <a:pt x="242" y="690"/>
                  </a:lnTo>
                  <a:lnTo>
                    <a:pt x="245" y="689"/>
                  </a:lnTo>
                  <a:lnTo>
                    <a:pt x="247" y="686"/>
                  </a:lnTo>
                  <a:lnTo>
                    <a:pt x="249" y="684"/>
                  </a:lnTo>
                  <a:lnTo>
                    <a:pt x="249" y="684"/>
                  </a:lnTo>
                  <a:lnTo>
                    <a:pt x="251" y="673"/>
                  </a:lnTo>
                  <a:lnTo>
                    <a:pt x="252" y="668"/>
                  </a:lnTo>
                  <a:lnTo>
                    <a:pt x="255" y="661"/>
                  </a:lnTo>
                  <a:lnTo>
                    <a:pt x="255" y="661"/>
                  </a:lnTo>
                  <a:lnTo>
                    <a:pt x="260" y="652"/>
                  </a:lnTo>
                  <a:lnTo>
                    <a:pt x="268" y="643"/>
                  </a:lnTo>
                  <a:lnTo>
                    <a:pt x="268" y="643"/>
                  </a:lnTo>
                  <a:lnTo>
                    <a:pt x="277" y="637"/>
                  </a:lnTo>
                  <a:lnTo>
                    <a:pt x="287" y="633"/>
                  </a:lnTo>
                  <a:lnTo>
                    <a:pt x="298" y="631"/>
                  </a:lnTo>
                  <a:lnTo>
                    <a:pt x="308" y="630"/>
                  </a:lnTo>
                  <a:lnTo>
                    <a:pt x="308" y="630"/>
                  </a:lnTo>
                  <a:lnTo>
                    <a:pt x="320" y="632"/>
                  </a:lnTo>
                  <a:lnTo>
                    <a:pt x="331" y="636"/>
                  </a:lnTo>
                  <a:lnTo>
                    <a:pt x="342" y="642"/>
                  </a:lnTo>
                  <a:lnTo>
                    <a:pt x="352" y="650"/>
                  </a:lnTo>
                  <a:lnTo>
                    <a:pt x="361" y="658"/>
                  </a:lnTo>
                  <a:lnTo>
                    <a:pt x="367" y="669"/>
                  </a:lnTo>
                  <a:lnTo>
                    <a:pt x="369" y="674"/>
                  </a:lnTo>
                  <a:lnTo>
                    <a:pt x="371" y="679"/>
                  </a:lnTo>
                  <a:lnTo>
                    <a:pt x="372" y="685"/>
                  </a:lnTo>
                  <a:lnTo>
                    <a:pt x="372" y="691"/>
                  </a:lnTo>
                  <a:lnTo>
                    <a:pt x="372" y="691"/>
                  </a:lnTo>
                  <a:lnTo>
                    <a:pt x="371" y="699"/>
                  </a:lnTo>
                  <a:lnTo>
                    <a:pt x="368" y="706"/>
                  </a:lnTo>
                  <a:lnTo>
                    <a:pt x="363" y="714"/>
                  </a:lnTo>
                  <a:lnTo>
                    <a:pt x="357" y="718"/>
                  </a:lnTo>
                  <a:lnTo>
                    <a:pt x="357" y="718"/>
                  </a:lnTo>
                  <a:lnTo>
                    <a:pt x="330" y="718"/>
                  </a:lnTo>
                  <a:lnTo>
                    <a:pt x="305" y="717"/>
                  </a:lnTo>
                  <a:lnTo>
                    <a:pt x="280" y="713"/>
                  </a:lnTo>
                  <a:lnTo>
                    <a:pt x="255" y="707"/>
                  </a:lnTo>
                  <a:lnTo>
                    <a:pt x="229" y="699"/>
                  </a:lnTo>
                  <a:lnTo>
                    <a:pt x="205" y="690"/>
                  </a:lnTo>
                  <a:lnTo>
                    <a:pt x="181" y="677"/>
                  </a:lnTo>
                  <a:lnTo>
                    <a:pt x="158" y="662"/>
                  </a:lnTo>
                  <a:lnTo>
                    <a:pt x="158" y="662"/>
                  </a:lnTo>
                  <a:lnTo>
                    <a:pt x="144" y="651"/>
                  </a:lnTo>
                  <a:lnTo>
                    <a:pt x="131" y="639"/>
                  </a:lnTo>
                  <a:lnTo>
                    <a:pt x="118" y="627"/>
                  </a:lnTo>
                  <a:lnTo>
                    <a:pt x="105" y="614"/>
                  </a:lnTo>
                  <a:lnTo>
                    <a:pt x="95" y="600"/>
                  </a:lnTo>
                  <a:lnTo>
                    <a:pt x="84" y="586"/>
                  </a:lnTo>
                  <a:lnTo>
                    <a:pt x="76" y="571"/>
                  </a:lnTo>
                  <a:lnTo>
                    <a:pt x="68" y="556"/>
                  </a:lnTo>
                  <a:lnTo>
                    <a:pt x="68" y="556"/>
                  </a:lnTo>
                  <a:lnTo>
                    <a:pt x="73" y="558"/>
                  </a:lnTo>
                  <a:lnTo>
                    <a:pt x="79" y="559"/>
                  </a:lnTo>
                  <a:lnTo>
                    <a:pt x="84" y="560"/>
                  </a:lnTo>
                  <a:lnTo>
                    <a:pt x="91" y="560"/>
                  </a:lnTo>
                  <a:lnTo>
                    <a:pt x="97" y="559"/>
                  </a:lnTo>
                  <a:lnTo>
                    <a:pt x="102" y="557"/>
                  </a:lnTo>
                  <a:lnTo>
                    <a:pt x="108" y="555"/>
                  </a:lnTo>
                  <a:lnTo>
                    <a:pt x="114" y="552"/>
                  </a:lnTo>
                  <a:lnTo>
                    <a:pt x="114" y="552"/>
                  </a:lnTo>
                  <a:lnTo>
                    <a:pt x="119" y="548"/>
                  </a:lnTo>
                  <a:lnTo>
                    <a:pt x="124" y="542"/>
                  </a:lnTo>
                  <a:lnTo>
                    <a:pt x="128" y="537"/>
                  </a:lnTo>
                  <a:lnTo>
                    <a:pt x="133" y="532"/>
                  </a:lnTo>
                  <a:lnTo>
                    <a:pt x="136" y="526"/>
                  </a:lnTo>
                  <a:lnTo>
                    <a:pt x="138" y="519"/>
                  </a:lnTo>
                  <a:lnTo>
                    <a:pt x="139" y="512"/>
                  </a:lnTo>
                  <a:lnTo>
                    <a:pt x="140" y="505"/>
                  </a:lnTo>
                  <a:lnTo>
                    <a:pt x="140" y="505"/>
                  </a:lnTo>
                  <a:lnTo>
                    <a:pt x="141" y="497"/>
                  </a:lnTo>
                  <a:lnTo>
                    <a:pt x="140" y="490"/>
                  </a:lnTo>
                  <a:lnTo>
                    <a:pt x="139" y="482"/>
                  </a:lnTo>
                  <a:lnTo>
                    <a:pt x="137" y="473"/>
                  </a:lnTo>
                  <a:lnTo>
                    <a:pt x="132" y="458"/>
                  </a:lnTo>
                  <a:lnTo>
                    <a:pt x="124" y="444"/>
                  </a:lnTo>
                  <a:lnTo>
                    <a:pt x="119" y="436"/>
                  </a:lnTo>
                  <a:lnTo>
                    <a:pt x="114" y="430"/>
                  </a:lnTo>
                  <a:lnTo>
                    <a:pt x="108" y="424"/>
                  </a:lnTo>
                  <a:lnTo>
                    <a:pt x="102" y="418"/>
                  </a:lnTo>
                  <a:lnTo>
                    <a:pt x="96" y="414"/>
                  </a:lnTo>
                  <a:lnTo>
                    <a:pt x="90" y="410"/>
                  </a:lnTo>
                  <a:lnTo>
                    <a:pt x="82" y="407"/>
                  </a:lnTo>
                  <a:lnTo>
                    <a:pt x="75" y="404"/>
                  </a:lnTo>
                  <a:lnTo>
                    <a:pt x="75" y="404"/>
                  </a:lnTo>
                  <a:lnTo>
                    <a:pt x="65" y="402"/>
                  </a:lnTo>
                  <a:lnTo>
                    <a:pt x="57" y="402"/>
                  </a:lnTo>
                  <a:lnTo>
                    <a:pt x="49" y="402"/>
                  </a:lnTo>
                  <a:lnTo>
                    <a:pt x="40" y="403"/>
                  </a:lnTo>
                  <a:lnTo>
                    <a:pt x="40" y="403"/>
                  </a:lnTo>
                  <a:lnTo>
                    <a:pt x="37" y="404"/>
                  </a:lnTo>
                  <a:lnTo>
                    <a:pt x="37" y="404"/>
                  </a:lnTo>
                  <a:lnTo>
                    <a:pt x="39" y="389"/>
                  </a:lnTo>
                  <a:lnTo>
                    <a:pt x="41" y="375"/>
                  </a:lnTo>
                  <a:lnTo>
                    <a:pt x="41" y="375"/>
                  </a:lnTo>
                  <a:lnTo>
                    <a:pt x="43" y="369"/>
                  </a:lnTo>
                  <a:lnTo>
                    <a:pt x="43" y="369"/>
                  </a:lnTo>
                  <a:lnTo>
                    <a:pt x="46" y="354"/>
                  </a:lnTo>
                  <a:lnTo>
                    <a:pt x="52" y="341"/>
                  </a:lnTo>
                  <a:lnTo>
                    <a:pt x="52" y="341"/>
                  </a:lnTo>
                  <a:lnTo>
                    <a:pt x="52" y="341"/>
                  </a:lnTo>
                  <a:lnTo>
                    <a:pt x="52" y="341"/>
                  </a:lnTo>
                  <a:lnTo>
                    <a:pt x="57" y="326"/>
                  </a:lnTo>
                  <a:lnTo>
                    <a:pt x="64" y="311"/>
                  </a:lnTo>
                  <a:lnTo>
                    <a:pt x="64" y="311"/>
                  </a:lnTo>
                  <a:lnTo>
                    <a:pt x="65" y="310"/>
                  </a:lnTo>
                  <a:lnTo>
                    <a:pt x="65" y="310"/>
                  </a:lnTo>
                  <a:lnTo>
                    <a:pt x="73" y="297"/>
                  </a:lnTo>
                  <a:lnTo>
                    <a:pt x="82" y="283"/>
                  </a:lnTo>
                  <a:lnTo>
                    <a:pt x="93" y="269"/>
                  </a:lnTo>
                  <a:lnTo>
                    <a:pt x="104" y="257"/>
                  </a:lnTo>
                  <a:lnTo>
                    <a:pt x="104" y="257"/>
                  </a:lnTo>
                  <a:lnTo>
                    <a:pt x="119" y="242"/>
                  </a:lnTo>
                  <a:lnTo>
                    <a:pt x="119" y="242"/>
                  </a:lnTo>
                  <a:lnTo>
                    <a:pt x="121" y="240"/>
                  </a:lnTo>
                  <a:lnTo>
                    <a:pt x="123" y="237"/>
                  </a:lnTo>
                  <a:lnTo>
                    <a:pt x="123" y="237"/>
                  </a:lnTo>
                  <a:lnTo>
                    <a:pt x="153" y="250"/>
                  </a:lnTo>
                  <a:lnTo>
                    <a:pt x="182" y="264"/>
                  </a:lnTo>
                  <a:lnTo>
                    <a:pt x="213" y="278"/>
                  </a:lnTo>
                  <a:lnTo>
                    <a:pt x="241" y="292"/>
                  </a:lnTo>
                  <a:lnTo>
                    <a:pt x="241" y="292"/>
                  </a:lnTo>
                  <a:lnTo>
                    <a:pt x="271" y="310"/>
                  </a:lnTo>
                  <a:lnTo>
                    <a:pt x="302" y="328"/>
                  </a:lnTo>
                  <a:lnTo>
                    <a:pt x="302" y="328"/>
                  </a:lnTo>
                  <a:lnTo>
                    <a:pt x="301" y="331"/>
                  </a:lnTo>
                  <a:lnTo>
                    <a:pt x="302" y="333"/>
                  </a:lnTo>
                  <a:lnTo>
                    <a:pt x="303" y="334"/>
                  </a:lnTo>
                  <a:lnTo>
                    <a:pt x="305" y="336"/>
                  </a:lnTo>
                  <a:lnTo>
                    <a:pt x="311" y="339"/>
                  </a:lnTo>
                  <a:lnTo>
                    <a:pt x="319" y="340"/>
                  </a:lnTo>
                  <a:lnTo>
                    <a:pt x="319" y="340"/>
                  </a:lnTo>
                  <a:lnTo>
                    <a:pt x="345" y="356"/>
                  </a:lnTo>
                  <a:lnTo>
                    <a:pt x="370" y="375"/>
                  </a:lnTo>
                  <a:lnTo>
                    <a:pt x="370" y="375"/>
                  </a:lnTo>
                  <a:lnTo>
                    <a:pt x="391" y="391"/>
                  </a:lnTo>
                  <a:lnTo>
                    <a:pt x="411" y="407"/>
                  </a:lnTo>
                  <a:lnTo>
                    <a:pt x="449" y="439"/>
                  </a:lnTo>
                  <a:lnTo>
                    <a:pt x="486" y="474"/>
                  </a:lnTo>
                  <a:lnTo>
                    <a:pt x="522" y="509"/>
                  </a:lnTo>
                  <a:lnTo>
                    <a:pt x="522" y="509"/>
                  </a:lnTo>
                  <a:lnTo>
                    <a:pt x="516" y="513"/>
                  </a:lnTo>
                  <a:lnTo>
                    <a:pt x="512" y="518"/>
                  </a:lnTo>
                  <a:lnTo>
                    <a:pt x="505" y="529"/>
                  </a:lnTo>
                  <a:lnTo>
                    <a:pt x="505" y="529"/>
                  </a:lnTo>
                  <a:lnTo>
                    <a:pt x="496" y="541"/>
                  </a:lnTo>
                  <a:lnTo>
                    <a:pt x="489" y="554"/>
                  </a:lnTo>
                  <a:lnTo>
                    <a:pt x="489" y="554"/>
                  </a:lnTo>
                  <a:lnTo>
                    <a:pt x="484" y="567"/>
                  </a:lnTo>
                  <a:lnTo>
                    <a:pt x="479" y="580"/>
                  </a:lnTo>
                  <a:lnTo>
                    <a:pt x="477" y="594"/>
                  </a:lnTo>
                  <a:lnTo>
                    <a:pt x="477" y="608"/>
                  </a:lnTo>
                  <a:lnTo>
                    <a:pt x="477" y="608"/>
                  </a:lnTo>
                  <a:lnTo>
                    <a:pt x="478" y="618"/>
                  </a:lnTo>
                  <a:lnTo>
                    <a:pt x="481" y="629"/>
                  </a:lnTo>
                  <a:lnTo>
                    <a:pt x="484" y="638"/>
                  </a:lnTo>
                  <a:lnTo>
                    <a:pt x="489" y="648"/>
                  </a:lnTo>
                  <a:lnTo>
                    <a:pt x="495" y="656"/>
                  </a:lnTo>
                  <a:lnTo>
                    <a:pt x="502" y="663"/>
                  </a:lnTo>
                  <a:lnTo>
                    <a:pt x="510" y="670"/>
                  </a:lnTo>
                  <a:lnTo>
                    <a:pt x="518" y="675"/>
                  </a:lnTo>
                  <a:lnTo>
                    <a:pt x="518" y="675"/>
                  </a:lnTo>
                  <a:lnTo>
                    <a:pt x="502" y="683"/>
                  </a:lnTo>
                  <a:lnTo>
                    <a:pt x="484" y="691"/>
                  </a:lnTo>
                  <a:lnTo>
                    <a:pt x="465" y="697"/>
                  </a:lnTo>
                  <a:lnTo>
                    <a:pt x="447" y="703"/>
                  </a:lnTo>
                  <a:lnTo>
                    <a:pt x="428" y="709"/>
                  </a:lnTo>
                  <a:lnTo>
                    <a:pt x="409" y="712"/>
                  </a:lnTo>
                  <a:lnTo>
                    <a:pt x="390" y="715"/>
                  </a:lnTo>
                  <a:lnTo>
                    <a:pt x="371" y="717"/>
                  </a:lnTo>
                  <a:lnTo>
                    <a:pt x="371" y="71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1901825" y="4424363"/>
              <a:ext cx="128587" cy="104775"/>
            </a:xfrm>
            <a:custGeom>
              <a:rect b="b" l="l" r="r" t="t"/>
              <a:pathLst>
                <a:path extrusionOk="0" h="133" w="161">
                  <a:moveTo>
                    <a:pt x="0" y="66"/>
                  </a:moveTo>
                  <a:lnTo>
                    <a:pt x="0" y="66"/>
                  </a:lnTo>
                  <a:lnTo>
                    <a:pt x="0" y="69"/>
                  </a:lnTo>
                  <a:lnTo>
                    <a:pt x="2" y="72"/>
                  </a:lnTo>
                  <a:lnTo>
                    <a:pt x="5" y="73"/>
                  </a:lnTo>
                  <a:lnTo>
                    <a:pt x="8" y="74"/>
                  </a:lnTo>
                  <a:lnTo>
                    <a:pt x="11" y="75"/>
                  </a:lnTo>
                  <a:lnTo>
                    <a:pt x="16" y="74"/>
                  </a:lnTo>
                  <a:lnTo>
                    <a:pt x="18" y="72"/>
                  </a:lnTo>
                  <a:lnTo>
                    <a:pt x="20" y="70"/>
                  </a:lnTo>
                  <a:lnTo>
                    <a:pt x="20" y="70"/>
                  </a:lnTo>
                  <a:lnTo>
                    <a:pt x="23" y="66"/>
                  </a:lnTo>
                  <a:lnTo>
                    <a:pt x="23" y="66"/>
                  </a:lnTo>
                  <a:lnTo>
                    <a:pt x="25" y="76"/>
                  </a:lnTo>
                  <a:lnTo>
                    <a:pt x="29" y="86"/>
                  </a:lnTo>
                  <a:lnTo>
                    <a:pt x="33" y="95"/>
                  </a:lnTo>
                  <a:lnTo>
                    <a:pt x="39" y="103"/>
                  </a:lnTo>
                  <a:lnTo>
                    <a:pt x="46" y="111"/>
                  </a:lnTo>
                  <a:lnTo>
                    <a:pt x="53" y="118"/>
                  </a:lnTo>
                  <a:lnTo>
                    <a:pt x="62" y="124"/>
                  </a:lnTo>
                  <a:lnTo>
                    <a:pt x="71" y="129"/>
                  </a:lnTo>
                  <a:lnTo>
                    <a:pt x="71" y="129"/>
                  </a:lnTo>
                  <a:lnTo>
                    <a:pt x="82" y="132"/>
                  </a:lnTo>
                  <a:lnTo>
                    <a:pt x="92" y="133"/>
                  </a:lnTo>
                  <a:lnTo>
                    <a:pt x="104" y="133"/>
                  </a:lnTo>
                  <a:lnTo>
                    <a:pt x="114" y="131"/>
                  </a:lnTo>
                  <a:lnTo>
                    <a:pt x="124" y="127"/>
                  </a:lnTo>
                  <a:lnTo>
                    <a:pt x="133" y="121"/>
                  </a:lnTo>
                  <a:lnTo>
                    <a:pt x="142" y="115"/>
                  </a:lnTo>
                  <a:lnTo>
                    <a:pt x="149" y="107"/>
                  </a:lnTo>
                  <a:lnTo>
                    <a:pt x="149" y="107"/>
                  </a:lnTo>
                  <a:lnTo>
                    <a:pt x="154" y="97"/>
                  </a:lnTo>
                  <a:lnTo>
                    <a:pt x="158" y="88"/>
                  </a:lnTo>
                  <a:lnTo>
                    <a:pt x="161" y="78"/>
                  </a:lnTo>
                  <a:lnTo>
                    <a:pt x="161" y="69"/>
                  </a:lnTo>
                  <a:lnTo>
                    <a:pt x="160" y="58"/>
                  </a:lnTo>
                  <a:lnTo>
                    <a:pt x="158" y="49"/>
                  </a:lnTo>
                  <a:lnTo>
                    <a:pt x="153" y="39"/>
                  </a:lnTo>
                  <a:lnTo>
                    <a:pt x="148" y="31"/>
                  </a:lnTo>
                  <a:lnTo>
                    <a:pt x="148" y="31"/>
                  </a:lnTo>
                  <a:lnTo>
                    <a:pt x="142" y="22"/>
                  </a:lnTo>
                  <a:lnTo>
                    <a:pt x="133" y="16"/>
                  </a:lnTo>
                  <a:lnTo>
                    <a:pt x="124" y="10"/>
                  </a:lnTo>
                  <a:lnTo>
                    <a:pt x="114" y="6"/>
                  </a:lnTo>
                  <a:lnTo>
                    <a:pt x="104" y="2"/>
                  </a:lnTo>
                  <a:lnTo>
                    <a:pt x="93" y="0"/>
                  </a:lnTo>
                  <a:lnTo>
                    <a:pt x="83" y="0"/>
                  </a:lnTo>
                  <a:lnTo>
                    <a:pt x="71" y="1"/>
                  </a:lnTo>
                  <a:lnTo>
                    <a:pt x="71" y="1"/>
                  </a:lnTo>
                  <a:lnTo>
                    <a:pt x="59" y="5"/>
                  </a:lnTo>
                  <a:lnTo>
                    <a:pt x="47" y="9"/>
                  </a:lnTo>
                  <a:lnTo>
                    <a:pt x="36" y="15"/>
                  </a:lnTo>
                  <a:lnTo>
                    <a:pt x="26" y="24"/>
                  </a:lnTo>
                  <a:lnTo>
                    <a:pt x="26" y="24"/>
                  </a:lnTo>
                  <a:lnTo>
                    <a:pt x="17" y="32"/>
                  </a:lnTo>
                  <a:lnTo>
                    <a:pt x="9" y="42"/>
                  </a:lnTo>
                  <a:lnTo>
                    <a:pt x="6" y="48"/>
                  </a:lnTo>
                  <a:lnTo>
                    <a:pt x="3" y="53"/>
                  </a:lnTo>
                  <a:lnTo>
                    <a:pt x="1" y="59"/>
                  </a:lnTo>
                  <a:lnTo>
                    <a:pt x="0" y="66"/>
                  </a:lnTo>
                  <a:lnTo>
                    <a:pt x="0" y="66"/>
                  </a:lnTo>
                  <a:close/>
                  <a:moveTo>
                    <a:pt x="66" y="21"/>
                  </a:moveTo>
                  <a:lnTo>
                    <a:pt x="66" y="21"/>
                  </a:lnTo>
                  <a:lnTo>
                    <a:pt x="73" y="19"/>
                  </a:lnTo>
                  <a:lnTo>
                    <a:pt x="81" y="18"/>
                  </a:lnTo>
                  <a:lnTo>
                    <a:pt x="88" y="18"/>
                  </a:lnTo>
                  <a:lnTo>
                    <a:pt x="95" y="19"/>
                  </a:lnTo>
                  <a:lnTo>
                    <a:pt x="102" y="21"/>
                  </a:lnTo>
                  <a:lnTo>
                    <a:pt x="109" y="25"/>
                  </a:lnTo>
                  <a:lnTo>
                    <a:pt x="115" y="29"/>
                  </a:lnTo>
                  <a:lnTo>
                    <a:pt x="121" y="34"/>
                  </a:lnTo>
                  <a:lnTo>
                    <a:pt x="121" y="34"/>
                  </a:lnTo>
                  <a:lnTo>
                    <a:pt x="126" y="39"/>
                  </a:lnTo>
                  <a:lnTo>
                    <a:pt x="130" y="47"/>
                  </a:lnTo>
                  <a:lnTo>
                    <a:pt x="133" y="53"/>
                  </a:lnTo>
                  <a:lnTo>
                    <a:pt x="135" y="60"/>
                  </a:lnTo>
                  <a:lnTo>
                    <a:pt x="136" y="68"/>
                  </a:lnTo>
                  <a:lnTo>
                    <a:pt x="135" y="76"/>
                  </a:lnTo>
                  <a:lnTo>
                    <a:pt x="134" y="83"/>
                  </a:lnTo>
                  <a:lnTo>
                    <a:pt x="132" y="91"/>
                  </a:lnTo>
                  <a:lnTo>
                    <a:pt x="132" y="91"/>
                  </a:lnTo>
                  <a:lnTo>
                    <a:pt x="129" y="97"/>
                  </a:lnTo>
                  <a:lnTo>
                    <a:pt x="125" y="102"/>
                  </a:lnTo>
                  <a:lnTo>
                    <a:pt x="121" y="108"/>
                  </a:lnTo>
                  <a:lnTo>
                    <a:pt x="115" y="111"/>
                  </a:lnTo>
                  <a:lnTo>
                    <a:pt x="115" y="111"/>
                  </a:lnTo>
                  <a:lnTo>
                    <a:pt x="109" y="115"/>
                  </a:lnTo>
                  <a:lnTo>
                    <a:pt x="102" y="116"/>
                  </a:lnTo>
                  <a:lnTo>
                    <a:pt x="94" y="117"/>
                  </a:lnTo>
                  <a:lnTo>
                    <a:pt x="87" y="116"/>
                  </a:lnTo>
                  <a:lnTo>
                    <a:pt x="87" y="116"/>
                  </a:lnTo>
                  <a:lnTo>
                    <a:pt x="77" y="113"/>
                  </a:lnTo>
                  <a:lnTo>
                    <a:pt x="67" y="109"/>
                  </a:lnTo>
                  <a:lnTo>
                    <a:pt x="58" y="102"/>
                  </a:lnTo>
                  <a:lnTo>
                    <a:pt x="50" y="94"/>
                  </a:lnTo>
                  <a:lnTo>
                    <a:pt x="44" y="86"/>
                  </a:lnTo>
                  <a:lnTo>
                    <a:pt x="39" y="76"/>
                  </a:lnTo>
                  <a:lnTo>
                    <a:pt x="35" y="67"/>
                  </a:lnTo>
                  <a:lnTo>
                    <a:pt x="31" y="56"/>
                  </a:lnTo>
                  <a:lnTo>
                    <a:pt x="31" y="56"/>
                  </a:lnTo>
                  <a:lnTo>
                    <a:pt x="30" y="55"/>
                  </a:lnTo>
                  <a:lnTo>
                    <a:pt x="29" y="54"/>
                  </a:lnTo>
                  <a:lnTo>
                    <a:pt x="29" y="54"/>
                  </a:lnTo>
                  <a:lnTo>
                    <a:pt x="36" y="43"/>
                  </a:lnTo>
                  <a:lnTo>
                    <a:pt x="44" y="34"/>
                  </a:lnTo>
                  <a:lnTo>
                    <a:pt x="49" y="31"/>
                  </a:lnTo>
                  <a:lnTo>
                    <a:pt x="53" y="27"/>
                  </a:lnTo>
                  <a:lnTo>
                    <a:pt x="60" y="24"/>
                  </a:lnTo>
                  <a:lnTo>
                    <a:pt x="66" y="21"/>
                  </a:lnTo>
                  <a:lnTo>
                    <a:pt x="66" y="2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6" name="Google Shape;106;p13"/>
          <p:cNvGrpSpPr/>
          <p:nvPr/>
        </p:nvGrpSpPr>
        <p:grpSpPr>
          <a:xfrm flipH="1">
            <a:off x="1056217" y="11553683"/>
            <a:ext cx="1363226" cy="2523232"/>
            <a:chOff x="1643063" y="2487613"/>
            <a:chExt cx="628649" cy="1163638"/>
          </a:xfrm>
        </p:grpSpPr>
        <p:sp>
          <p:nvSpPr>
            <p:cNvPr id="107" name="Google Shape;107;p13"/>
            <p:cNvSpPr/>
            <p:nvPr/>
          </p:nvSpPr>
          <p:spPr>
            <a:xfrm>
              <a:off x="1643063" y="2751138"/>
              <a:ext cx="628649" cy="900113"/>
            </a:xfrm>
            <a:custGeom>
              <a:rect b="b" l="l" r="r" t="t"/>
              <a:pathLst>
                <a:path extrusionOk="0" h="1132" w="791">
                  <a:moveTo>
                    <a:pt x="782" y="186"/>
                  </a:moveTo>
                  <a:lnTo>
                    <a:pt x="782" y="186"/>
                  </a:lnTo>
                  <a:lnTo>
                    <a:pt x="777" y="145"/>
                  </a:lnTo>
                  <a:lnTo>
                    <a:pt x="771" y="103"/>
                  </a:lnTo>
                  <a:lnTo>
                    <a:pt x="764" y="61"/>
                  </a:lnTo>
                  <a:lnTo>
                    <a:pt x="759" y="40"/>
                  </a:lnTo>
                  <a:lnTo>
                    <a:pt x="754" y="20"/>
                  </a:lnTo>
                  <a:lnTo>
                    <a:pt x="754" y="20"/>
                  </a:lnTo>
                  <a:lnTo>
                    <a:pt x="745" y="35"/>
                  </a:lnTo>
                  <a:lnTo>
                    <a:pt x="738" y="50"/>
                  </a:lnTo>
                  <a:lnTo>
                    <a:pt x="738" y="50"/>
                  </a:lnTo>
                  <a:lnTo>
                    <a:pt x="736" y="53"/>
                  </a:lnTo>
                  <a:lnTo>
                    <a:pt x="736" y="53"/>
                  </a:lnTo>
                  <a:lnTo>
                    <a:pt x="742" y="83"/>
                  </a:lnTo>
                  <a:lnTo>
                    <a:pt x="747" y="113"/>
                  </a:lnTo>
                  <a:lnTo>
                    <a:pt x="752" y="144"/>
                  </a:lnTo>
                  <a:lnTo>
                    <a:pt x="756" y="174"/>
                  </a:lnTo>
                  <a:lnTo>
                    <a:pt x="756" y="174"/>
                  </a:lnTo>
                  <a:lnTo>
                    <a:pt x="761" y="220"/>
                  </a:lnTo>
                  <a:lnTo>
                    <a:pt x="764" y="266"/>
                  </a:lnTo>
                  <a:lnTo>
                    <a:pt x="767" y="311"/>
                  </a:lnTo>
                  <a:lnTo>
                    <a:pt x="768" y="357"/>
                  </a:lnTo>
                  <a:lnTo>
                    <a:pt x="768" y="357"/>
                  </a:lnTo>
                  <a:lnTo>
                    <a:pt x="768" y="398"/>
                  </a:lnTo>
                  <a:lnTo>
                    <a:pt x="767" y="440"/>
                  </a:lnTo>
                  <a:lnTo>
                    <a:pt x="765" y="481"/>
                  </a:lnTo>
                  <a:lnTo>
                    <a:pt x="762" y="524"/>
                  </a:lnTo>
                  <a:lnTo>
                    <a:pt x="758" y="567"/>
                  </a:lnTo>
                  <a:lnTo>
                    <a:pt x="751" y="609"/>
                  </a:lnTo>
                  <a:lnTo>
                    <a:pt x="744" y="651"/>
                  </a:lnTo>
                  <a:lnTo>
                    <a:pt x="735" y="692"/>
                  </a:lnTo>
                  <a:lnTo>
                    <a:pt x="724" y="733"/>
                  </a:lnTo>
                  <a:lnTo>
                    <a:pt x="710" y="773"/>
                  </a:lnTo>
                  <a:lnTo>
                    <a:pt x="703" y="792"/>
                  </a:lnTo>
                  <a:lnTo>
                    <a:pt x="695" y="811"/>
                  </a:lnTo>
                  <a:lnTo>
                    <a:pt x="686" y="830"/>
                  </a:lnTo>
                  <a:lnTo>
                    <a:pt x="677" y="849"/>
                  </a:lnTo>
                  <a:lnTo>
                    <a:pt x="666" y="867"/>
                  </a:lnTo>
                  <a:lnTo>
                    <a:pt x="656" y="885"/>
                  </a:lnTo>
                  <a:lnTo>
                    <a:pt x="645" y="903"/>
                  </a:lnTo>
                  <a:lnTo>
                    <a:pt x="633" y="920"/>
                  </a:lnTo>
                  <a:lnTo>
                    <a:pt x="620" y="936"/>
                  </a:lnTo>
                  <a:lnTo>
                    <a:pt x="606" y="952"/>
                  </a:lnTo>
                  <a:lnTo>
                    <a:pt x="593" y="968"/>
                  </a:lnTo>
                  <a:lnTo>
                    <a:pt x="578" y="984"/>
                  </a:lnTo>
                  <a:lnTo>
                    <a:pt x="578" y="984"/>
                  </a:lnTo>
                  <a:lnTo>
                    <a:pt x="563" y="997"/>
                  </a:lnTo>
                  <a:lnTo>
                    <a:pt x="548" y="1010"/>
                  </a:lnTo>
                  <a:lnTo>
                    <a:pt x="532" y="1023"/>
                  </a:lnTo>
                  <a:lnTo>
                    <a:pt x="515" y="1033"/>
                  </a:lnTo>
                  <a:lnTo>
                    <a:pt x="498" y="1045"/>
                  </a:lnTo>
                  <a:lnTo>
                    <a:pt x="480" y="1054"/>
                  </a:lnTo>
                  <a:lnTo>
                    <a:pt x="462" y="1063"/>
                  </a:lnTo>
                  <a:lnTo>
                    <a:pt x="445" y="1071"/>
                  </a:lnTo>
                  <a:lnTo>
                    <a:pt x="426" y="1077"/>
                  </a:lnTo>
                  <a:lnTo>
                    <a:pt x="407" y="1084"/>
                  </a:lnTo>
                  <a:lnTo>
                    <a:pt x="387" y="1089"/>
                  </a:lnTo>
                  <a:lnTo>
                    <a:pt x="367" y="1092"/>
                  </a:lnTo>
                  <a:lnTo>
                    <a:pt x="347" y="1095"/>
                  </a:lnTo>
                  <a:lnTo>
                    <a:pt x="327" y="1096"/>
                  </a:lnTo>
                  <a:lnTo>
                    <a:pt x="307" y="1096"/>
                  </a:lnTo>
                  <a:lnTo>
                    <a:pt x="287" y="1096"/>
                  </a:lnTo>
                  <a:lnTo>
                    <a:pt x="287" y="1096"/>
                  </a:lnTo>
                  <a:lnTo>
                    <a:pt x="268" y="1094"/>
                  </a:lnTo>
                  <a:lnTo>
                    <a:pt x="250" y="1091"/>
                  </a:lnTo>
                  <a:lnTo>
                    <a:pt x="232" y="1086"/>
                  </a:lnTo>
                  <a:lnTo>
                    <a:pt x="215" y="1080"/>
                  </a:lnTo>
                  <a:lnTo>
                    <a:pt x="198" y="1074"/>
                  </a:lnTo>
                  <a:lnTo>
                    <a:pt x="182" y="1067"/>
                  </a:lnTo>
                  <a:lnTo>
                    <a:pt x="165" y="1058"/>
                  </a:lnTo>
                  <a:lnTo>
                    <a:pt x="150" y="1049"/>
                  </a:lnTo>
                  <a:lnTo>
                    <a:pt x="136" y="1038"/>
                  </a:lnTo>
                  <a:lnTo>
                    <a:pt x="121" y="1027"/>
                  </a:lnTo>
                  <a:lnTo>
                    <a:pt x="107" y="1015"/>
                  </a:lnTo>
                  <a:lnTo>
                    <a:pt x="96" y="1002"/>
                  </a:lnTo>
                  <a:lnTo>
                    <a:pt x="83" y="988"/>
                  </a:lnTo>
                  <a:lnTo>
                    <a:pt x="73" y="973"/>
                  </a:lnTo>
                  <a:lnTo>
                    <a:pt x="63" y="958"/>
                  </a:lnTo>
                  <a:lnTo>
                    <a:pt x="55" y="941"/>
                  </a:lnTo>
                  <a:lnTo>
                    <a:pt x="55" y="941"/>
                  </a:lnTo>
                  <a:lnTo>
                    <a:pt x="46" y="922"/>
                  </a:lnTo>
                  <a:lnTo>
                    <a:pt x="40" y="903"/>
                  </a:lnTo>
                  <a:lnTo>
                    <a:pt x="36" y="884"/>
                  </a:lnTo>
                  <a:lnTo>
                    <a:pt x="33" y="865"/>
                  </a:lnTo>
                  <a:lnTo>
                    <a:pt x="32" y="846"/>
                  </a:lnTo>
                  <a:lnTo>
                    <a:pt x="32" y="827"/>
                  </a:lnTo>
                  <a:lnTo>
                    <a:pt x="34" y="808"/>
                  </a:lnTo>
                  <a:lnTo>
                    <a:pt x="37" y="789"/>
                  </a:lnTo>
                  <a:lnTo>
                    <a:pt x="41" y="771"/>
                  </a:lnTo>
                  <a:lnTo>
                    <a:pt x="46" y="753"/>
                  </a:lnTo>
                  <a:lnTo>
                    <a:pt x="54" y="735"/>
                  </a:lnTo>
                  <a:lnTo>
                    <a:pt x="61" y="717"/>
                  </a:lnTo>
                  <a:lnTo>
                    <a:pt x="69" y="699"/>
                  </a:lnTo>
                  <a:lnTo>
                    <a:pt x="78" y="681"/>
                  </a:lnTo>
                  <a:lnTo>
                    <a:pt x="88" y="664"/>
                  </a:lnTo>
                  <a:lnTo>
                    <a:pt x="98" y="647"/>
                  </a:lnTo>
                  <a:lnTo>
                    <a:pt x="98" y="647"/>
                  </a:lnTo>
                  <a:lnTo>
                    <a:pt x="120" y="615"/>
                  </a:lnTo>
                  <a:lnTo>
                    <a:pt x="141" y="582"/>
                  </a:lnTo>
                  <a:lnTo>
                    <a:pt x="185" y="517"/>
                  </a:lnTo>
                  <a:lnTo>
                    <a:pt x="207" y="485"/>
                  </a:lnTo>
                  <a:lnTo>
                    <a:pt x="228" y="452"/>
                  </a:lnTo>
                  <a:lnTo>
                    <a:pt x="248" y="418"/>
                  </a:lnTo>
                  <a:lnTo>
                    <a:pt x="268" y="384"/>
                  </a:lnTo>
                  <a:lnTo>
                    <a:pt x="268" y="384"/>
                  </a:lnTo>
                  <a:lnTo>
                    <a:pt x="289" y="344"/>
                  </a:lnTo>
                  <a:lnTo>
                    <a:pt x="309" y="304"/>
                  </a:lnTo>
                  <a:lnTo>
                    <a:pt x="329" y="263"/>
                  </a:lnTo>
                  <a:lnTo>
                    <a:pt x="347" y="221"/>
                  </a:lnTo>
                  <a:lnTo>
                    <a:pt x="364" y="179"/>
                  </a:lnTo>
                  <a:lnTo>
                    <a:pt x="380" y="137"/>
                  </a:lnTo>
                  <a:lnTo>
                    <a:pt x="395" y="95"/>
                  </a:lnTo>
                  <a:lnTo>
                    <a:pt x="410" y="51"/>
                  </a:lnTo>
                  <a:lnTo>
                    <a:pt x="410" y="51"/>
                  </a:lnTo>
                  <a:lnTo>
                    <a:pt x="417" y="25"/>
                  </a:lnTo>
                  <a:lnTo>
                    <a:pt x="426" y="0"/>
                  </a:lnTo>
                  <a:lnTo>
                    <a:pt x="426" y="0"/>
                  </a:lnTo>
                  <a:lnTo>
                    <a:pt x="425" y="1"/>
                  </a:lnTo>
                  <a:lnTo>
                    <a:pt x="425" y="1"/>
                  </a:lnTo>
                  <a:lnTo>
                    <a:pt x="422" y="3"/>
                  </a:lnTo>
                  <a:lnTo>
                    <a:pt x="422" y="3"/>
                  </a:lnTo>
                  <a:lnTo>
                    <a:pt x="420" y="5"/>
                  </a:lnTo>
                  <a:lnTo>
                    <a:pt x="418" y="6"/>
                  </a:lnTo>
                  <a:lnTo>
                    <a:pt x="412" y="7"/>
                  </a:lnTo>
                  <a:lnTo>
                    <a:pt x="412" y="7"/>
                  </a:lnTo>
                  <a:lnTo>
                    <a:pt x="408" y="6"/>
                  </a:lnTo>
                  <a:lnTo>
                    <a:pt x="404" y="4"/>
                  </a:lnTo>
                  <a:lnTo>
                    <a:pt x="404" y="4"/>
                  </a:lnTo>
                  <a:lnTo>
                    <a:pt x="390" y="48"/>
                  </a:lnTo>
                  <a:lnTo>
                    <a:pt x="390" y="48"/>
                  </a:lnTo>
                  <a:lnTo>
                    <a:pt x="373" y="98"/>
                  </a:lnTo>
                  <a:lnTo>
                    <a:pt x="355" y="146"/>
                  </a:lnTo>
                  <a:lnTo>
                    <a:pt x="336" y="194"/>
                  </a:lnTo>
                  <a:lnTo>
                    <a:pt x="316" y="242"/>
                  </a:lnTo>
                  <a:lnTo>
                    <a:pt x="316" y="242"/>
                  </a:lnTo>
                  <a:lnTo>
                    <a:pt x="295" y="287"/>
                  </a:lnTo>
                  <a:lnTo>
                    <a:pt x="273" y="331"/>
                  </a:lnTo>
                  <a:lnTo>
                    <a:pt x="249" y="374"/>
                  </a:lnTo>
                  <a:lnTo>
                    <a:pt x="225" y="417"/>
                  </a:lnTo>
                  <a:lnTo>
                    <a:pt x="200" y="459"/>
                  </a:lnTo>
                  <a:lnTo>
                    <a:pt x="173" y="501"/>
                  </a:lnTo>
                  <a:lnTo>
                    <a:pt x="146" y="542"/>
                  </a:lnTo>
                  <a:lnTo>
                    <a:pt x="118" y="583"/>
                  </a:lnTo>
                  <a:lnTo>
                    <a:pt x="118" y="583"/>
                  </a:lnTo>
                  <a:lnTo>
                    <a:pt x="94" y="618"/>
                  </a:lnTo>
                  <a:lnTo>
                    <a:pt x="70" y="654"/>
                  </a:lnTo>
                  <a:lnTo>
                    <a:pt x="60" y="672"/>
                  </a:lnTo>
                  <a:lnTo>
                    <a:pt x="48" y="691"/>
                  </a:lnTo>
                  <a:lnTo>
                    <a:pt x="39" y="709"/>
                  </a:lnTo>
                  <a:lnTo>
                    <a:pt x="29" y="728"/>
                  </a:lnTo>
                  <a:lnTo>
                    <a:pt x="22" y="748"/>
                  </a:lnTo>
                  <a:lnTo>
                    <a:pt x="15" y="767"/>
                  </a:lnTo>
                  <a:lnTo>
                    <a:pt x="8" y="788"/>
                  </a:lnTo>
                  <a:lnTo>
                    <a:pt x="4" y="808"/>
                  </a:lnTo>
                  <a:lnTo>
                    <a:pt x="1" y="829"/>
                  </a:lnTo>
                  <a:lnTo>
                    <a:pt x="0" y="850"/>
                  </a:lnTo>
                  <a:lnTo>
                    <a:pt x="1" y="871"/>
                  </a:lnTo>
                  <a:lnTo>
                    <a:pt x="3" y="892"/>
                  </a:lnTo>
                  <a:lnTo>
                    <a:pt x="3" y="892"/>
                  </a:lnTo>
                  <a:lnTo>
                    <a:pt x="6" y="911"/>
                  </a:lnTo>
                  <a:lnTo>
                    <a:pt x="12" y="929"/>
                  </a:lnTo>
                  <a:lnTo>
                    <a:pt x="18" y="947"/>
                  </a:lnTo>
                  <a:lnTo>
                    <a:pt x="25" y="965"/>
                  </a:lnTo>
                  <a:lnTo>
                    <a:pt x="35" y="982"/>
                  </a:lnTo>
                  <a:lnTo>
                    <a:pt x="44" y="997"/>
                  </a:lnTo>
                  <a:lnTo>
                    <a:pt x="56" y="1013"/>
                  </a:lnTo>
                  <a:lnTo>
                    <a:pt x="67" y="1028"/>
                  </a:lnTo>
                  <a:lnTo>
                    <a:pt x="80" y="1042"/>
                  </a:lnTo>
                  <a:lnTo>
                    <a:pt x="95" y="1055"/>
                  </a:lnTo>
                  <a:lnTo>
                    <a:pt x="108" y="1067"/>
                  </a:lnTo>
                  <a:lnTo>
                    <a:pt x="124" y="1078"/>
                  </a:lnTo>
                  <a:lnTo>
                    <a:pt x="140" y="1089"/>
                  </a:lnTo>
                  <a:lnTo>
                    <a:pt x="157" y="1098"/>
                  </a:lnTo>
                  <a:lnTo>
                    <a:pt x="173" y="1106"/>
                  </a:lnTo>
                  <a:lnTo>
                    <a:pt x="191" y="1113"/>
                  </a:lnTo>
                  <a:lnTo>
                    <a:pt x="191" y="1113"/>
                  </a:lnTo>
                  <a:lnTo>
                    <a:pt x="211" y="1119"/>
                  </a:lnTo>
                  <a:lnTo>
                    <a:pt x="232" y="1125"/>
                  </a:lnTo>
                  <a:lnTo>
                    <a:pt x="253" y="1128"/>
                  </a:lnTo>
                  <a:lnTo>
                    <a:pt x="274" y="1131"/>
                  </a:lnTo>
                  <a:lnTo>
                    <a:pt x="295" y="1132"/>
                  </a:lnTo>
                  <a:lnTo>
                    <a:pt x="316" y="1131"/>
                  </a:lnTo>
                  <a:lnTo>
                    <a:pt x="337" y="1130"/>
                  </a:lnTo>
                  <a:lnTo>
                    <a:pt x="359" y="1127"/>
                  </a:lnTo>
                  <a:lnTo>
                    <a:pt x="379" y="1124"/>
                  </a:lnTo>
                  <a:lnTo>
                    <a:pt x="400" y="1118"/>
                  </a:lnTo>
                  <a:lnTo>
                    <a:pt x="421" y="1112"/>
                  </a:lnTo>
                  <a:lnTo>
                    <a:pt x="441" y="1105"/>
                  </a:lnTo>
                  <a:lnTo>
                    <a:pt x="460" y="1096"/>
                  </a:lnTo>
                  <a:lnTo>
                    <a:pt x="480" y="1088"/>
                  </a:lnTo>
                  <a:lnTo>
                    <a:pt x="498" y="1077"/>
                  </a:lnTo>
                  <a:lnTo>
                    <a:pt x="517" y="1066"/>
                  </a:lnTo>
                  <a:lnTo>
                    <a:pt x="517" y="1066"/>
                  </a:lnTo>
                  <a:lnTo>
                    <a:pt x="536" y="1053"/>
                  </a:lnTo>
                  <a:lnTo>
                    <a:pt x="555" y="1038"/>
                  </a:lnTo>
                  <a:lnTo>
                    <a:pt x="573" y="1024"/>
                  </a:lnTo>
                  <a:lnTo>
                    <a:pt x="590" y="1009"/>
                  </a:lnTo>
                  <a:lnTo>
                    <a:pt x="605" y="992"/>
                  </a:lnTo>
                  <a:lnTo>
                    <a:pt x="620" y="975"/>
                  </a:lnTo>
                  <a:lnTo>
                    <a:pt x="635" y="959"/>
                  </a:lnTo>
                  <a:lnTo>
                    <a:pt x="648" y="941"/>
                  </a:lnTo>
                  <a:lnTo>
                    <a:pt x="661" y="922"/>
                  </a:lnTo>
                  <a:lnTo>
                    <a:pt x="673" y="903"/>
                  </a:lnTo>
                  <a:lnTo>
                    <a:pt x="684" y="883"/>
                  </a:lnTo>
                  <a:lnTo>
                    <a:pt x="695" y="863"/>
                  </a:lnTo>
                  <a:lnTo>
                    <a:pt x="704" y="843"/>
                  </a:lnTo>
                  <a:lnTo>
                    <a:pt x="714" y="822"/>
                  </a:lnTo>
                  <a:lnTo>
                    <a:pt x="722" y="801"/>
                  </a:lnTo>
                  <a:lnTo>
                    <a:pt x="730" y="780"/>
                  </a:lnTo>
                  <a:lnTo>
                    <a:pt x="738" y="758"/>
                  </a:lnTo>
                  <a:lnTo>
                    <a:pt x="744" y="737"/>
                  </a:lnTo>
                  <a:lnTo>
                    <a:pt x="757" y="692"/>
                  </a:lnTo>
                  <a:lnTo>
                    <a:pt x="766" y="646"/>
                  </a:lnTo>
                  <a:lnTo>
                    <a:pt x="774" y="601"/>
                  </a:lnTo>
                  <a:lnTo>
                    <a:pt x="780" y="556"/>
                  </a:lnTo>
                  <a:lnTo>
                    <a:pt x="785" y="511"/>
                  </a:lnTo>
                  <a:lnTo>
                    <a:pt x="788" y="466"/>
                  </a:lnTo>
                  <a:lnTo>
                    <a:pt x="790" y="420"/>
                  </a:lnTo>
                  <a:lnTo>
                    <a:pt x="790" y="420"/>
                  </a:lnTo>
                  <a:lnTo>
                    <a:pt x="791" y="362"/>
                  </a:lnTo>
                  <a:lnTo>
                    <a:pt x="789" y="304"/>
                  </a:lnTo>
                  <a:lnTo>
                    <a:pt x="786" y="245"/>
                  </a:lnTo>
                  <a:lnTo>
                    <a:pt x="782" y="186"/>
                  </a:lnTo>
                  <a:lnTo>
                    <a:pt x="782" y="186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1719263" y="3252788"/>
              <a:ext cx="50800" cy="236537"/>
            </a:xfrm>
            <a:custGeom>
              <a:rect b="b" l="l" r="r" t="t"/>
              <a:pathLst>
                <a:path extrusionOk="0" h="298" w="65">
                  <a:moveTo>
                    <a:pt x="50" y="249"/>
                  </a:moveTo>
                  <a:lnTo>
                    <a:pt x="50" y="249"/>
                  </a:lnTo>
                  <a:lnTo>
                    <a:pt x="43" y="234"/>
                  </a:lnTo>
                  <a:lnTo>
                    <a:pt x="36" y="218"/>
                  </a:lnTo>
                  <a:lnTo>
                    <a:pt x="36" y="218"/>
                  </a:lnTo>
                  <a:lnTo>
                    <a:pt x="31" y="200"/>
                  </a:lnTo>
                  <a:lnTo>
                    <a:pt x="27" y="183"/>
                  </a:lnTo>
                  <a:lnTo>
                    <a:pt x="24" y="165"/>
                  </a:lnTo>
                  <a:lnTo>
                    <a:pt x="23" y="147"/>
                  </a:lnTo>
                  <a:lnTo>
                    <a:pt x="23" y="147"/>
                  </a:lnTo>
                  <a:lnTo>
                    <a:pt x="22" y="129"/>
                  </a:lnTo>
                  <a:lnTo>
                    <a:pt x="24" y="110"/>
                  </a:lnTo>
                  <a:lnTo>
                    <a:pt x="26" y="92"/>
                  </a:lnTo>
                  <a:lnTo>
                    <a:pt x="30" y="74"/>
                  </a:lnTo>
                  <a:lnTo>
                    <a:pt x="34" y="56"/>
                  </a:lnTo>
                  <a:lnTo>
                    <a:pt x="41" y="40"/>
                  </a:lnTo>
                  <a:lnTo>
                    <a:pt x="49" y="23"/>
                  </a:lnTo>
                  <a:lnTo>
                    <a:pt x="57" y="7"/>
                  </a:lnTo>
                  <a:lnTo>
                    <a:pt x="57" y="7"/>
                  </a:lnTo>
                  <a:lnTo>
                    <a:pt x="58" y="4"/>
                  </a:lnTo>
                  <a:lnTo>
                    <a:pt x="58" y="2"/>
                  </a:lnTo>
                  <a:lnTo>
                    <a:pt x="57" y="1"/>
                  </a:lnTo>
                  <a:lnTo>
                    <a:pt x="56" y="0"/>
                  </a:lnTo>
                  <a:lnTo>
                    <a:pt x="54" y="0"/>
                  </a:lnTo>
                  <a:lnTo>
                    <a:pt x="52" y="0"/>
                  </a:lnTo>
                  <a:lnTo>
                    <a:pt x="50" y="1"/>
                  </a:lnTo>
                  <a:lnTo>
                    <a:pt x="49" y="3"/>
                  </a:lnTo>
                  <a:lnTo>
                    <a:pt x="49" y="3"/>
                  </a:lnTo>
                  <a:lnTo>
                    <a:pt x="37" y="19"/>
                  </a:lnTo>
                  <a:lnTo>
                    <a:pt x="28" y="36"/>
                  </a:lnTo>
                  <a:lnTo>
                    <a:pt x="20" y="53"/>
                  </a:lnTo>
                  <a:lnTo>
                    <a:pt x="12" y="72"/>
                  </a:lnTo>
                  <a:lnTo>
                    <a:pt x="7" y="90"/>
                  </a:lnTo>
                  <a:lnTo>
                    <a:pt x="3" y="110"/>
                  </a:lnTo>
                  <a:lnTo>
                    <a:pt x="1" y="129"/>
                  </a:lnTo>
                  <a:lnTo>
                    <a:pt x="0" y="149"/>
                  </a:lnTo>
                  <a:lnTo>
                    <a:pt x="0" y="149"/>
                  </a:lnTo>
                  <a:lnTo>
                    <a:pt x="0" y="168"/>
                  </a:lnTo>
                  <a:lnTo>
                    <a:pt x="1" y="188"/>
                  </a:lnTo>
                  <a:lnTo>
                    <a:pt x="4" y="207"/>
                  </a:lnTo>
                  <a:lnTo>
                    <a:pt x="8" y="226"/>
                  </a:lnTo>
                  <a:lnTo>
                    <a:pt x="8" y="226"/>
                  </a:lnTo>
                  <a:lnTo>
                    <a:pt x="14" y="245"/>
                  </a:lnTo>
                  <a:lnTo>
                    <a:pt x="22" y="263"/>
                  </a:lnTo>
                  <a:lnTo>
                    <a:pt x="22" y="263"/>
                  </a:lnTo>
                  <a:lnTo>
                    <a:pt x="26" y="273"/>
                  </a:lnTo>
                  <a:lnTo>
                    <a:pt x="31" y="281"/>
                  </a:lnTo>
                  <a:lnTo>
                    <a:pt x="36" y="290"/>
                  </a:lnTo>
                  <a:lnTo>
                    <a:pt x="40" y="293"/>
                  </a:lnTo>
                  <a:lnTo>
                    <a:pt x="44" y="296"/>
                  </a:lnTo>
                  <a:lnTo>
                    <a:pt x="44" y="296"/>
                  </a:lnTo>
                  <a:lnTo>
                    <a:pt x="47" y="298"/>
                  </a:lnTo>
                  <a:lnTo>
                    <a:pt x="51" y="297"/>
                  </a:lnTo>
                  <a:lnTo>
                    <a:pt x="54" y="296"/>
                  </a:lnTo>
                  <a:lnTo>
                    <a:pt x="58" y="294"/>
                  </a:lnTo>
                  <a:lnTo>
                    <a:pt x="62" y="291"/>
                  </a:lnTo>
                  <a:lnTo>
                    <a:pt x="64" y="287"/>
                  </a:lnTo>
                  <a:lnTo>
                    <a:pt x="65" y="283"/>
                  </a:lnTo>
                  <a:lnTo>
                    <a:pt x="65" y="280"/>
                  </a:lnTo>
                  <a:lnTo>
                    <a:pt x="65" y="280"/>
                  </a:lnTo>
                  <a:lnTo>
                    <a:pt x="63" y="272"/>
                  </a:lnTo>
                  <a:lnTo>
                    <a:pt x="58" y="263"/>
                  </a:lnTo>
                  <a:lnTo>
                    <a:pt x="50" y="249"/>
                  </a:lnTo>
                  <a:lnTo>
                    <a:pt x="50" y="24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1776413" y="3508375"/>
              <a:ext cx="30162" cy="28575"/>
            </a:xfrm>
            <a:custGeom>
              <a:rect b="b" l="l" r="r" t="t"/>
              <a:pathLst>
                <a:path extrusionOk="0" h="35" w="39">
                  <a:moveTo>
                    <a:pt x="38" y="10"/>
                  </a:moveTo>
                  <a:lnTo>
                    <a:pt x="38" y="10"/>
                  </a:lnTo>
                  <a:lnTo>
                    <a:pt x="36" y="7"/>
                  </a:lnTo>
                  <a:lnTo>
                    <a:pt x="36" y="7"/>
                  </a:lnTo>
                  <a:lnTo>
                    <a:pt x="32" y="3"/>
                  </a:lnTo>
                  <a:lnTo>
                    <a:pt x="32" y="3"/>
                  </a:lnTo>
                  <a:lnTo>
                    <a:pt x="28" y="1"/>
                  </a:lnTo>
                  <a:lnTo>
                    <a:pt x="25" y="1"/>
                  </a:lnTo>
                  <a:lnTo>
                    <a:pt x="25" y="1"/>
                  </a:lnTo>
                  <a:lnTo>
                    <a:pt x="20" y="0"/>
                  </a:lnTo>
                  <a:lnTo>
                    <a:pt x="15" y="1"/>
                  </a:lnTo>
                  <a:lnTo>
                    <a:pt x="15" y="1"/>
                  </a:lnTo>
                  <a:lnTo>
                    <a:pt x="10" y="5"/>
                  </a:lnTo>
                  <a:lnTo>
                    <a:pt x="5" y="8"/>
                  </a:lnTo>
                  <a:lnTo>
                    <a:pt x="5" y="8"/>
                  </a:lnTo>
                  <a:lnTo>
                    <a:pt x="2" y="12"/>
                  </a:lnTo>
                  <a:lnTo>
                    <a:pt x="0" y="17"/>
                  </a:lnTo>
                  <a:lnTo>
                    <a:pt x="0" y="17"/>
                  </a:lnTo>
                  <a:lnTo>
                    <a:pt x="1" y="21"/>
                  </a:lnTo>
                  <a:lnTo>
                    <a:pt x="1" y="21"/>
                  </a:lnTo>
                  <a:lnTo>
                    <a:pt x="2" y="23"/>
                  </a:lnTo>
                  <a:lnTo>
                    <a:pt x="4" y="24"/>
                  </a:lnTo>
                  <a:lnTo>
                    <a:pt x="4" y="24"/>
                  </a:lnTo>
                  <a:lnTo>
                    <a:pt x="5" y="26"/>
                  </a:lnTo>
                  <a:lnTo>
                    <a:pt x="5" y="26"/>
                  </a:lnTo>
                  <a:lnTo>
                    <a:pt x="5" y="27"/>
                  </a:lnTo>
                  <a:lnTo>
                    <a:pt x="5" y="27"/>
                  </a:lnTo>
                  <a:lnTo>
                    <a:pt x="9" y="31"/>
                  </a:lnTo>
                  <a:lnTo>
                    <a:pt x="12" y="34"/>
                  </a:lnTo>
                  <a:lnTo>
                    <a:pt x="12" y="34"/>
                  </a:lnTo>
                  <a:lnTo>
                    <a:pt x="16" y="35"/>
                  </a:lnTo>
                  <a:lnTo>
                    <a:pt x="20" y="35"/>
                  </a:lnTo>
                  <a:lnTo>
                    <a:pt x="20" y="35"/>
                  </a:lnTo>
                  <a:lnTo>
                    <a:pt x="26" y="33"/>
                  </a:lnTo>
                  <a:lnTo>
                    <a:pt x="32" y="30"/>
                  </a:lnTo>
                  <a:lnTo>
                    <a:pt x="32" y="30"/>
                  </a:lnTo>
                  <a:lnTo>
                    <a:pt x="35" y="27"/>
                  </a:lnTo>
                  <a:lnTo>
                    <a:pt x="37" y="21"/>
                  </a:lnTo>
                  <a:lnTo>
                    <a:pt x="37" y="21"/>
                  </a:lnTo>
                  <a:lnTo>
                    <a:pt x="38" y="17"/>
                  </a:lnTo>
                  <a:lnTo>
                    <a:pt x="38" y="17"/>
                  </a:lnTo>
                  <a:lnTo>
                    <a:pt x="39" y="14"/>
                  </a:lnTo>
                  <a:lnTo>
                    <a:pt x="38" y="10"/>
                  </a:lnTo>
                  <a:lnTo>
                    <a:pt x="38" y="10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1955800" y="2598738"/>
              <a:ext cx="296862" cy="215900"/>
            </a:xfrm>
            <a:custGeom>
              <a:rect b="b" l="l" r="r" t="t"/>
              <a:pathLst>
                <a:path extrusionOk="0" h="272" w="374">
                  <a:moveTo>
                    <a:pt x="352" y="106"/>
                  </a:moveTo>
                  <a:lnTo>
                    <a:pt x="352" y="106"/>
                  </a:lnTo>
                  <a:lnTo>
                    <a:pt x="346" y="92"/>
                  </a:lnTo>
                  <a:lnTo>
                    <a:pt x="337" y="79"/>
                  </a:lnTo>
                  <a:lnTo>
                    <a:pt x="329" y="68"/>
                  </a:lnTo>
                  <a:lnTo>
                    <a:pt x="319" y="56"/>
                  </a:lnTo>
                  <a:lnTo>
                    <a:pt x="308" y="46"/>
                  </a:lnTo>
                  <a:lnTo>
                    <a:pt x="296" y="36"/>
                  </a:lnTo>
                  <a:lnTo>
                    <a:pt x="285" y="28"/>
                  </a:lnTo>
                  <a:lnTo>
                    <a:pt x="272" y="20"/>
                  </a:lnTo>
                  <a:lnTo>
                    <a:pt x="272" y="20"/>
                  </a:lnTo>
                  <a:lnTo>
                    <a:pt x="260" y="14"/>
                  </a:lnTo>
                  <a:lnTo>
                    <a:pt x="248" y="9"/>
                  </a:lnTo>
                  <a:lnTo>
                    <a:pt x="235" y="5"/>
                  </a:lnTo>
                  <a:lnTo>
                    <a:pt x="223" y="3"/>
                  </a:lnTo>
                  <a:lnTo>
                    <a:pt x="210" y="1"/>
                  </a:lnTo>
                  <a:lnTo>
                    <a:pt x="198" y="0"/>
                  </a:lnTo>
                  <a:lnTo>
                    <a:pt x="185" y="0"/>
                  </a:lnTo>
                  <a:lnTo>
                    <a:pt x="172" y="1"/>
                  </a:lnTo>
                  <a:lnTo>
                    <a:pt x="160" y="3"/>
                  </a:lnTo>
                  <a:lnTo>
                    <a:pt x="147" y="6"/>
                  </a:lnTo>
                  <a:lnTo>
                    <a:pt x="136" y="10"/>
                  </a:lnTo>
                  <a:lnTo>
                    <a:pt x="123" y="14"/>
                  </a:lnTo>
                  <a:lnTo>
                    <a:pt x="113" y="21"/>
                  </a:lnTo>
                  <a:lnTo>
                    <a:pt x="101" y="27"/>
                  </a:lnTo>
                  <a:lnTo>
                    <a:pt x="92" y="35"/>
                  </a:lnTo>
                  <a:lnTo>
                    <a:pt x="82" y="44"/>
                  </a:lnTo>
                  <a:lnTo>
                    <a:pt x="82" y="44"/>
                  </a:lnTo>
                  <a:lnTo>
                    <a:pt x="65" y="60"/>
                  </a:lnTo>
                  <a:lnTo>
                    <a:pt x="49" y="76"/>
                  </a:lnTo>
                  <a:lnTo>
                    <a:pt x="37" y="95"/>
                  </a:lnTo>
                  <a:lnTo>
                    <a:pt x="25" y="114"/>
                  </a:lnTo>
                  <a:lnTo>
                    <a:pt x="16" y="135"/>
                  </a:lnTo>
                  <a:lnTo>
                    <a:pt x="8" y="156"/>
                  </a:lnTo>
                  <a:lnTo>
                    <a:pt x="3" y="179"/>
                  </a:lnTo>
                  <a:lnTo>
                    <a:pt x="0" y="201"/>
                  </a:lnTo>
                  <a:lnTo>
                    <a:pt x="0" y="201"/>
                  </a:lnTo>
                  <a:lnTo>
                    <a:pt x="0" y="205"/>
                  </a:lnTo>
                  <a:lnTo>
                    <a:pt x="2" y="207"/>
                  </a:lnTo>
                  <a:lnTo>
                    <a:pt x="4" y="208"/>
                  </a:lnTo>
                  <a:lnTo>
                    <a:pt x="7" y="208"/>
                  </a:lnTo>
                  <a:lnTo>
                    <a:pt x="7" y="208"/>
                  </a:lnTo>
                  <a:lnTo>
                    <a:pt x="85" y="172"/>
                  </a:lnTo>
                  <a:lnTo>
                    <a:pt x="85" y="172"/>
                  </a:lnTo>
                  <a:lnTo>
                    <a:pt x="79" y="236"/>
                  </a:lnTo>
                  <a:lnTo>
                    <a:pt x="79" y="236"/>
                  </a:lnTo>
                  <a:lnTo>
                    <a:pt x="79" y="238"/>
                  </a:lnTo>
                  <a:lnTo>
                    <a:pt x="80" y="241"/>
                  </a:lnTo>
                  <a:lnTo>
                    <a:pt x="82" y="242"/>
                  </a:lnTo>
                  <a:lnTo>
                    <a:pt x="84" y="243"/>
                  </a:lnTo>
                  <a:lnTo>
                    <a:pt x="86" y="243"/>
                  </a:lnTo>
                  <a:lnTo>
                    <a:pt x="89" y="243"/>
                  </a:lnTo>
                  <a:lnTo>
                    <a:pt x="92" y="241"/>
                  </a:lnTo>
                  <a:lnTo>
                    <a:pt x="94" y="240"/>
                  </a:lnTo>
                  <a:lnTo>
                    <a:pt x="94" y="240"/>
                  </a:lnTo>
                  <a:lnTo>
                    <a:pt x="155" y="181"/>
                  </a:lnTo>
                  <a:lnTo>
                    <a:pt x="155" y="181"/>
                  </a:lnTo>
                  <a:lnTo>
                    <a:pt x="166" y="201"/>
                  </a:lnTo>
                  <a:lnTo>
                    <a:pt x="176" y="222"/>
                  </a:lnTo>
                  <a:lnTo>
                    <a:pt x="180" y="233"/>
                  </a:lnTo>
                  <a:lnTo>
                    <a:pt x="184" y="245"/>
                  </a:lnTo>
                  <a:lnTo>
                    <a:pt x="186" y="255"/>
                  </a:lnTo>
                  <a:lnTo>
                    <a:pt x="188" y="267"/>
                  </a:lnTo>
                  <a:lnTo>
                    <a:pt x="188" y="267"/>
                  </a:lnTo>
                  <a:lnTo>
                    <a:pt x="189" y="270"/>
                  </a:lnTo>
                  <a:lnTo>
                    <a:pt x="191" y="271"/>
                  </a:lnTo>
                  <a:lnTo>
                    <a:pt x="193" y="272"/>
                  </a:lnTo>
                  <a:lnTo>
                    <a:pt x="196" y="272"/>
                  </a:lnTo>
                  <a:lnTo>
                    <a:pt x="201" y="271"/>
                  </a:lnTo>
                  <a:lnTo>
                    <a:pt x="205" y="267"/>
                  </a:lnTo>
                  <a:lnTo>
                    <a:pt x="205" y="267"/>
                  </a:lnTo>
                  <a:lnTo>
                    <a:pt x="217" y="248"/>
                  </a:lnTo>
                  <a:lnTo>
                    <a:pt x="227" y="228"/>
                  </a:lnTo>
                  <a:lnTo>
                    <a:pt x="238" y="208"/>
                  </a:lnTo>
                  <a:lnTo>
                    <a:pt x="247" y="187"/>
                  </a:lnTo>
                  <a:lnTo>
                    <a:pt x="247" y="187"/>
                  </a:lnTo>
                  <a:lnTo>
                    <a:pt x="331" y="255"/>
                  </a:lnTo>
                  <a:lnTo>
                    <a:pt x="331" y="255"/>
                  </a:lnTo>
                  <a:lnTo>
                    <a:pt x="333" y="256"/>
                  </a:lnTo>
                  <a:lnTo>
                    <a:pt x="335" y="257"/>
                  </a:lnTo>
                  <a:lnTo>
                    <a:pt x="340" y="256"/>
                  </a:lnTo>
                  <a:lnTo>
                    <a:pt x="344" y="253"/>
                  </a:lnTo>
                  <a:lnTo>
                    <a:pt x="347" y="250"/>
                  </a:lnTo>
                  <a:lnTo>
                    <a:pt x="347" y="250"/>
                  </a:lnTo>
                  <a:lnTo>
                    <a:pt x="352" y="236"/>
                  </a:lnTo>
                  <a:lnTo>
                    <a:pt x="356" y="222"/>
                  </a:lnTo>
                  <a:lnTo>
                    <a:pt x="356" y="222"/>
                  </a:lnTo>
                  <a:lnTo>
                    <a:pt x="356" y="233"/>
                  </a:lnTo>
                  <a:lnTo>
                    <a:pt x="356" y="233"/>
                  </a:lnTo>
                  <a:lnTo>
                    <a:pt x="357" y="235"/>
                  </a:lnTo>
                  <a:lnTo>
                    <a:pt x="358" y="237"/>
                  </a:lnTo>
                  <a:lnTo>
                    <a:pt x="361" y="237"/>
                  </a:lnTo>
                  <a:lnTo>
                    <a:pt x="363" y="236"/>
                  </a:lnTo>
                  <a:lnTo>
                    <a:pt x="368" y="233"/>
                  </a:lnTo>
                  <a:lnTo>
                    <a:pt x="370" y="231"/>
                  </a:lnTo>
                  <a:lnTo>
                    <a:pt x="370" y="230"/>
                  </a:lnTo>
                  <a:lnTo>
                    <a:pt x="370" y="230"/>
                  </a:lnTo>
                  <a:lnTo>
                    <a:pt x="373" y="214"/>
                  </a:lnTo>
                  <a:lnTo>
                    <a:pt x="374" y="198"/>
                  </a:lnTo>
                  <a:lnTo>
                    <a:pt x="374" y="182"/>
                  </a:lnTo>
                  <a:lnTo>
                    <a:pt x="372" y="167"/>
                  </a:lnTo>
                  <a:lnTo>
                    <a:pt x="369" y="150"/>
                  </a:lnTo>
                  <a:lnTo>
                    <a:pt x="364" y="135"/>
                  </a:lnTo>
                  <a:lnTo>
                    <a:pt x="358" y="119"/>
                  </a:lnTo>
                  <a:lnTo>
                    <a:pt x="352" y="106"/>
                  </a:lnTo>
                  <a:lnTo>
                    <a:pt x="352" y="106"/>
                  </a:lnTo>
                  <a:close/>
                  <a:moveTo>
                    <a:pt x="350" y="177"/>
                  </a:moveTo>
                  <a:lnTo>
                    <a:pt x="350" y="177"/>
                  </a:lnTo>
                  <a:lnTo>
                    <a:pt x="348" y="192"/>
                  </a:lnTo>
                  <a:lnTo>
                    <a:pt x="345" y="206"/>
                  </a:lnTo>
                  <a:lnTo>
                    <a:pt x="341" y="219"/>
                  </a:lnTo>
                  <a:lnTo>
                    <a:pt x="335" y="233"/>
                  </a:lnTo>
                  <a:lnTo>
                    <a:pt x="335" y="233"/>
                  </a:lnTo>
                  <a:lnTo>
                    <a:pt x="252" y="166"/>
                  </a:lnTo>
                  <a:lnTo>
                    <a:pt x="252" y="166"/>
                  </a:lnTo>
                  <a:lnTo>
                    <a:pt x="250" y="165"/>
                  </a:lnTo>
                  <a:lnTo>
                    <a:pt x="248" y="164"/>
                  </a:lnTo>
                  <a:lnTo>
                    <a:pt x="244" y="165"/>
                  </a:lnTo>
                  <a:lnTo>
                    <a:pt x="240" y="168"/>
                  </a:lnTo>
                  <a:lnTo>
                    <a:pt x="237" y="172"/>
                  </a:lnTo>
                  <a:lnTo>
                    <a:pt x="237" y="172"/>
                  </a:lnTo>
                  <a:lnTo>
                    <a:pt x="229" y="189"/>
                  </a:lnTo>
                  <a:lnTo>
                    <a:pt x="221" y="207"/>
                  </a:lnTo>
                  <a:lnTo>
                    <a:pt x="212" y="223"/>
                  </a:lnTo>
                  <a:lnTo>
                    <a:pt x="203" y="240"/>
                  </a:lnTo>
                  <a:lnTo>
                    <a:pt x="203" y="240"/>
                  </a:lnTo>
                  <a:lnTo>
                    <a:pt x="197" y="219"/>
                  </a:lnTo>
                  <a:lnTo>
                    <a:pt x="188" y="198"/>
                  </a:lnTo>
                  <a:lnTo>
                    <a:pt x="178" y="179"/>
                  </a:lnTo>
                  <a:lnTo>
                    <a:pt x="165" y="160"/>
                  </a:lnTo>
                  <a:lnTo>
                    <a:pt x="165" y="160"/>
                  </a:lnTo>
                  <a:lnTo>
                    <a:pt x="164" y="159"/>
                  </a:lnTo>
                  <a:lnTo>
                    <a:pt x="163" y="158"/>
                  </a:lnTo>
                  <a:lnTo>
                    <a:pt x="159" y="158"/>
                  </a:lnTo>
                  <a:lnTo>
                    <a:pt x="156" y="160"/>
                  </a:lnTo>
                  <a:lnTo>
                    <a:pt x="152" y="161"/>
                  </a:lnTo>
                  <a:lnTo>
                    <a:pt x="152" y="161"/>
                  </a:lnTo>
                  <a:lnTo>
                    <a:pt x="99" y="213"/>
                  </a:lnTo>
                  <a:lnTo>
                    <a:pt x="99" y="213"/>
                  </a:lnTo>
                  <a:lnTo>
                    <a:pt x="103" y="158"/>
                  </a:lnTo>
                  <a:lnTo>
                    <a:pt x="103" y="158"/>
                  </a:lnTo>
                  <a:lnTo>
                    <a:pt x="103" y="155"/>
                  </a:lnTo>
                  <a:lnTo>
                    <a:pt x="103" y="154"/>
                  </a:lnTo>
                  <a:lnTo>
                    <a:pt x="102" y="152"/>
                  </a:lnTo>
                  <a:lnTo>
                    <a:pt x="100" y="152"/>
                  </a:lnTo>
                  <a:lnTo>
                    <a:pt x="97" y="151"/>
                  </a:lnTo>
                  <a:lnTo>
                    <a:pt x="93" y="152"/>
                  </a:lnTo>
                  <a:lnTo>
                    <a:pt x="93" y="152"/>
                  </a:lnTo>
                  <a:lnTo>
                    <a:pt x="15" y="190"/>
                  </a:lnTo>
                  <a:lnTo>
                    <a:pt x="15" y="190"/>
                  </a:lnTo>
                  <a:lnTo>
                    <a:pt x="18" y="169"/>
                  </a:lnTo>
                  <a:lnTo>
                    <a:pt x="23" y="148"/>
                  </a:lnTo>
                  <a:lnTo>
                    <a:pt x="31" y="127"/>
                  </a:lnTo>
                  <a:lnTo>
                    <a:pt x="40" y="107"/>
                  </a:lnTo>
                  <a:lnTo>
                    <a:pt x="51" y="88"/>
                  </a:lnTo>
                  <a:lnTo>
                    <a:pt x="63" y="71"/>
                  </a:lnTo>
                  <a:lnTo>
                    <a:pt x="78" y="54"/>
                  </a:lnTo>
                  <a:lnTo>
                    <a:pt x="94" y="40"/>
                  </a:lnTo>
                  <a:lnTo>
                    <a:pt x="94" y="40"/>
                  </a:lnTo>
                  <a:lnTo>
                    <a:pt x="95" y="38"/>
                  </a:lnTo>
                  <a:lnTo>
                    <a:pt x="95" y="38"/>
                  </a:lnTo>
                  <a:lnTo>
                    <a:pt x="104" y="32"/>
                  </a:lnTo>
                  <a:lnTo>
                    <a:pt x="115" y="26"/>
                  </a:lnTo>
                  <a:lnTo>
                    <a:pt x="125" y="22"/>
                  </a:lnTo>
                  <a:lnTo>
                    <a:pt x="137" y="17"/>
                  </a:lnTo>
                  <a:lnTo>
                    <a:pt x="147" y="14"/>
                  </a:lnTo>
                  <a:lnTo>
                    <a:pt x="159" y="12"/>
                  </a:lnTo>
                  <a:lnTo>
                    <a:pt x="170" y="11"/>
                  </a:lnTo>
                  <a:lnTo>
                    <a:pt x="182" y="10"/>
                  </a:lnTo>
                  <a:lnTo>
                    <a:pt x="193" y="10"/>
                  </a:lnTo>
                  <a:lnTo>
                    <a:pt x="205" y="11"/>
                  </a:lnTo>
                  <a:lnTo>
                    <a:pt x="217" y="13"/>
                  </a:lnTo>
                  <a:lnTo>
                    <a:pt x="228" y="16"/>
                  </a:lnTo>
                  <a:lnTo>
                    <a:pt x="239" y="20"/>
                  </a:lnTo>
                  <a:lnTo>
                    <a:pt x="250" y="25"/>
                  </a:lnTo>
                  <a:lnTo>
                    <a:pt x="261" y="30"/>
                  </a:lnTo>
                  <a:lnTo>
                    <a:pt x="271" y="36"/>
                  </a:lnTo>
                  <a:lnTo>
                    <a:pt x="271" y="36"/>
                  </a:lnTo>
                  <a:lnTo>
                    <a:pt x="283" y="44"/>
                  </a:lnTo>
                  <a:lnTo>
                    <a:pt x="293" y="52"/>
                  </a:lnTo>
                  <a:lnTo>
                    <a:pt x="303" y="62"/>
                  </a:lnTo>
                  <a:lnTo>
                    <a:pt x="312" y="72"/>
                  </a:lnTo>
                  <a:lnTo>
                    <a:pt x="321" y="83"/>
                  </a:lnTo>
                  <a:lnTo>
                    <a:pt x="328" y="94"/>
                  </a:lnTo>
                  <a:lnTo>
                    <a:pt x="335" y="107"/>
                  </a:lnTo>
                  <a:lnTo>
                    <a:pt x="341" y="118"/>
                  </a:lnTo>
                  <a:lnTo>
                    <a:pt x="341" y="118"/>
                  </a:lnTo>
                  <a:lnTo>
                    <a:pt x="346" y="131"/>
                  </a:lnTo>
                  <a:lnTo>
                    <a:pt x="350" y="145"/>
                  </a:lnTo>
                  <a:lnTo>
                    <a:pt x="352" y="157"/>
                  </a:lnTo>
                  <a:lnTo>
                    <a:pt x="355" y="171"/>
                  </a:lnTo>
                  <a:lnTo>
                    <a:pt x="355" y="171"/>
                  </a:lnTo>
                  <a:lnTo>
                    <a:pt x="352" y="173"/>
                  </a:lnTo>
                  <a:lnTo>
                    <a:pt x="350" y="177"/>
                  </a:lnTo>
                  <a:lnTo>
                    <a:pt x="350" y="17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2087563" y="2487613"/>
              <a:ext cx="84137" cy="136525"/>
            </a:xfrm>
            <a:custGeom>
              <a:rect b="b" l="l" r="r" t="t"/>
              <a:pathLst>
                <a:path extrusionOk="0" h="171" w="105">
                  <a:moveTo>
                    <a:pt x="90" y="39"/>
                  </a:moveTo>
                  <a:lnTo>
                    <a:pt x="90" y="39"/>
                  </a:lnTo>
                  <a:lnTo>
                    <a:pt x="86" y="26"/>
                  </a:lnTo>
                  <a:lnTo>
                    <a:pt x="84" y="20"/>
                  </a:lnTo>
                  <a:lnTo>
                    <a:pt x="81" y="13"/>
                  </a:lnTo>
                  <a:lnTo>
                    <a:pt x="78" y="8"/>
                  </a:lnTo>
                  <a:lnTo>
                    <a:pt x="74" y="4"/>
                  </a:lnTo>
                  <a:lnTo>
                    <a:pt x="68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46" y="0"/>
                  </a:lnTo>
                  <a:lnTo>
                    <a:pt x="31" y="3"/>
                  </a:lnTo>
                  <a:lnTo>
                    <a:pt x="16" y="6"/>
                  </a:lnTo>
                  <a:lnTo>
                    <a:pt x="1" y="11"/>
                  </a:lnTo>
                  <a:lnTo>
                    <a:pt x="1" y="11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1" y="13"/>
                  </a:lnTo>
                  <a:lnTo>
                    <a:pt x="1" y="13"/>
                  </a:lnTo>
                  <a:lnTo>
                    <a:pt x="8" y="12"/>
                  </a:lnTo>
                  <a:lnTo>
                    <a:pt x="8" y="12"/>
                  </a:lnTo>
                  <a:lnTo>
                    <a:pt x="8" y="13"/>
                  </a:lnTo>
                  <a:lnTo>
                    <a:pt x="8" y="13"/>
                  </a:lnTo>
                  <a:lnTo>
                    <a:pt x="14" y="28"/>
                  </a:lnTo>
                  <a:lnTo>
                    <a:pt x="20" y="44"/>
                  </a:lnTo>
                  <a:lnTo>
                    <a:pt x="24" y="60"/>
                  </a:lnTo>
                  <a:lnTo>
                    <a:pt x="29" y="75"/>
                  </a:lnTo>
                  <a:lnTo>
                    <a:pt x="31" y="92"/>
                  </a:lnTo>
                  <a:lnTo>
                    <a:pt x="33" y="108"/>
                  </a:lnTo>
                  <a:lnTo>
                    <a:pt x="33" y="125"/>
                  </a:lnTo>
                  <a:lnTo>
                    <a:pt x="32" y="142"/>
                  </a:lnTo>
                  <a:lnTo>
                    <a:pt x="32" y="142"/>
                  </a:lnTo>
                  <a:lnTo>
                    <a:pt x="32" y="145"/>
                  </a:lnTo>
                  <a:lnTo>
                    <a:pt x="34" y="146"/>
                  </a:lnTo>
                  <a:lnTo>
                    <a:pt x="36" y="147"/>
                  </a:lnTo>
                  <a:lnTo>
                    <a:pt x="38" y="147"/>
                  </a:lnTo>
                  <a:lnTo>
                    <a:pt x="41" y="146"/>
                  </a:lnTo>
                  <a:lnTo>
                    <a:pt x="43" y="145"/>
                  </a:lnTo>
                  <a:lnTo>
                    <a:pt x="45" y="143"/>
                  </a:lnTo>
                  <a:lnTo>
                    <a:pt x="45" y="140"/>
                  </a:lnTo>
                  <a:lnTo>
                    <a:pt x="45" y="140"/>
                  </a:lnTo>
                  <a:lnTo>
                    <a:pt x="46" y="123"/>
                  </a:lnTo>
                  <a:lnTo>
                    <a:pt x="45" y="106"/>
                  </a:lnTo>
                  <a:lnTo>
                    <a:pt x="43" y="89"/>
                  </a:lnTo>
                  <a:lnTo>
                    <a:pt x="39" y="72"/>
                  </a:lnTo>
                  <a:lnTo>
                    <a:pt x="34" y="57"/>
                  </a:lnTo>
                  <a:lnTo>
                    <a:pt x="27" y="41"/>
                  </a:lnTo>
                  <a:lnTo>
                    <a:pt x="19" y="26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33" y="9"/>
                  </a:lnTo>
                  <a:lnTo>
                    <a:pt x="45" y="9"/>
                  </a:lnTo>
                  <a:lnTo>
                    <a:pt x="56" y="9"/>
                  </a:lnTo>
                  <a:lnTo>
                    <a:pt x="56" y="9"/>
                  </a:lnTo>
                  <a:lnTo>
                    <a:pt x="63" y="11"/>
                  </a:lnTo>
                  <a:lnTo>
                    <a:pt x="67" y="14"/>
                  </a:lnTo>
                  <a:lnTo>
                    <a:pt x="71" y="20"/>
                  </a:lnTo>
                  <a:lnTo>
                    <a:pt x="73" y="25"/>
                  </a:lnTo>
                  <a:lnTo>
                    <a:pt x="73" y="25"/>
                  </a:lnTo>
                  <a:lnTo>
                    <a:pt x="80" y="53"/>
                  </a:lnTo>
                  <a:lnTo>
                    <a:pt x="80" y="53"/>
                  </a:lnTo>
                  <a:lnTo>
                    <a:pt x="87" y="81"/>
                  </a:lnTo>
                  <a:lnTo>
                    <a:pt x="90" y="95"/>
                  </a:lnTo>
                  <a:lnTo>
                    <a:pt x="92" y="110"/>
                  </a:lnTo>
                  <a:lnTo>
                    <a:pt x="93" y="124"/>
                  </a:lnTo>
                  <a:lnTo>
                    <a:pt x="92" y="138"/>
                  </a:lnTo>
                  <a:lnTo>
                    <a:pt x="91" y="152"/>
                  </a:lnTo>
                  <a:lnTo>
                    <a:pt x="87" y="167"/>
                  </a:lnTo>
                  <a:lnTo>
                    <a:pt x="87" y="167"/>
                  </a:lnTo>
                  <a:lnTo>
                    <a:pt x="87" y="169"/>
                  </a:lnTo>
                  <a:lnTo>
                    <a:pt x="88" y="171"/>
                  </a:lnTo>
                  <a:lnTo>
                    <a:pt x="91" y="171"/>
                  </a:lnTo>
                  <a:lnTo>
                    <a:pt x="93" y="171"/>
                  </a:lnTo>
                  <a:lnTo>
                    <a:pt x="97" y="169"/>
                  </a:lnTo>
                  <a:lnTo>
                    <a:pt x="99" y="167"/>
                  </a:lnTo>
                  <a:lnTo>
                    <a:pt x="100" y="165"/>
                  </a:lnTo>
                  <a:lnTo>
                    <a:pt x="100" y="165"/>
                  </a:lnTo>
                  <a:lnTo>
                    <a:pt x="103" y="149"/>
                  </a:lnTo>
                  <a:lnTo>
                    <a:pt x="105" y="133"/>
                  </a:lnTo>
                  <a:lnTo>
                    <a:pt x="105" y="117"/>
                  </a:lnTo>
                  <a:lnTo>
                    <a:pt x="104" y="102"/>
                  </a:lnTo>
                  <a:lnTo>
                    <a:pt x="101" y="86"/>
                  </a:lnTo>
                  <a:lnTo>
                    <a:pt x="98" y="70"/>
                  </a:lnTo>
                  <a:lnTo>
                    <a:pt x="90" y="39"/>
                  </a:lnTo>
                  <a:lnTo>
                    <a:pt x="90" y="3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2" name="Google Shape;112;p13"/>
          <p:cNvGrpSpPr/>
          <p:nvPr/>
        </p:nvGrpSpPr>
        <p:grpSpPr>
          <a:xfrm rot="4066515">
            <a:off x="15045575" y="13818030"/>
            <a:ext cx="2330452" cy="2379831"/>
            <a:chOff x="6915150" y="2366963"/>
            <a:chExt cx="523875" cy="534986"/>
          </a:xfrm>
        </p:grpSpPr>
        <p:sp>
          <p:nvSpPr>
            <p:cNvPr id="113" name="Google Shape;113;p13"/>
            <p:cNvSpPr/>
            <p:nvPr/>
          </p:nvSpPr>
          <p:spPr>
            <a:xfrm>
              <a:off x="7132638" y="2366963"/>
              <a:ext cx="65087" cy="534986"/>
            </a:xfrm>
            <a:custGeom>
              <a:rect b="b" l="l" r="r" t="t"/>
              <a:pathLst>
                <a:path extrusionOk="0" h="673" w="82">
                  <a:moveTo>
                    <a:pt x="57" y="173"/>
                  </a:moveTo>
                  <a:lnTo>
                    <a:pt x="57" y="173"/>
                  </a:lnTo>
                  <a:lnTo>
                    <a:pt x="62" y="215"/>
                  </a:lnTo>
                  <a:lnTo>
                    <a:pt x="67" y="257"/>
                  </a:lnTo>
                  <a:lnTo>
                    <a:pt x="69" y="300"/>
                  </a:lnTo>
                  <a:lnTo>
                    <a:pt x="69" y="343"/>
                  </a:lnTo>
                  <a:lnTo>
                    <a:pt x="69" y="343"/>
                  </a:lnTo>
                  <a:lnTo>
                    <a:pt x="67" y="385"/>
                  </a:lnTo>
                  <a:lnTo>
                    <a:pt x="62" y="427"/>
                  </a:lnTo>
                  <a:lnTo>
                    <a:pt x="57" y="469"/>
                  </a:lnTo>
                  <a:lnTo>
                    <a:pt x="49" y="510"/>
                  </a:lnTo>
                  <a:lnTo>
                    <a:pt x="39" y="551"/>
                  </a:lnTo>
                  <a:lnTo>
                    <a:pt x="29" y="592"/>
                  </a:lnTo>
                  <a:lnTo>
                    <a:pt x="15" y="632"/>
                  </a:lnTo>
                  <a:lnTo>
                    <a:pt x="0" y="672"/>
                  </a:lnTo>
                  <a:lnTo>
                    <a:pt x="0" y="672"/>
                  </a:lnTo>
                  <a:lnTo>
                    <a:pt x="0" y="673"/>
                  </a:lnTo>
                  <a:lnTo>
                    <a:pt x="2" y="673"/>
                  </a:lnTo>
                  <a:lnTo>
                    <a:pt x="4" y="673"/>
                  </a:lnTo>
                  <a:lnTo>
                    <a:pt x="5" y="671"/>
                  </a:lnTo>
                  <a:lnTo>
                    <a:pt x="5" y="671"/>
                  </a:lnTo>
                  <a:lnTo>
                    <a:pt x="22" y="631"/>
                  </a:lnTo>
                  <a:lnTo>
                    <a:pt x="36" y="590"/>
                  </a:lnTo>
                  <a:lnTo>
                    <a:pt x="49" y="549"/>
                  </a:lnTo>
                  <a:lnTo>
                    <a:pt x="59" y="507"/>
                  </a:lnTo>
                  <a:lnTo>
                    <a:pt x="69" y="464"/>
                  </a:lnTo>
                  <a:lnTo>
                    <a:pt x="75" y="421"/>
                  </a:lnTo>
                  <a:lnTo>
                    <a:pt x="79" y="378"/>
                  </a:lnTo>
                  <a:lnTo>
                    <a:pt x="82" y="335"/>
                  </a:lnTo>
                  <a:lnTo>
                    <a:pt x="82" y="335"/>
                  </a:lnTo>
                  <a:lnTo>
                    <a:pt x="82" y="293"/>
                  </a:lnTo>
                  <a:lnTo>
                    <a:pt x="81" y="251"/>
                  </a:lnTo>
                  <a:lnTo>
                    <a:pt x="79" y="207"/>
                  </a:lnTo>
                  <a:lnTo>
                    <a:pt x="74" y="164"/>
                  </a:lnTo>
                  <a:lnTo>
                    <a:pt x="71" y="143"/>
                  </a:lnTo>
                  <a:lnTo>
                    <a:pt x="67" y="122"/>
                  </a:lnTo>
                  <a:lnTo>
                    <a:pt x="62" y="101"/>
                  </a:lnTo>
                  <a:lnTo>
                    <a:pt x="57" y="80"/>
                  </a:lnTo>
                  <a:lnTo>
                    <a:pt x="51" y="60"/>
                  </a:lnTo>
                  <a:lnTo>
                    <a:pt x="45" y="40"/>
                  </a:lnTo>
                  <a:lnTo>
                    <a:pt x="36" y="20"/>
                  </a:lnTo>
                  <a:lnTo>
                    <a:pt x="28" y="1"/>
                  </a:lnTo>
                  <a:lnTo>
                    <a:pt x="28" y="1"/>
                  </a:lnTo>
                  <a:lnTo>
                    <a:pt x="27" y="0"/>
                  </a:lnTo>
                  <a:lnTo>
                    <a:pt x="26" y="0"/>
                  </a:lnTo>
                  <a:lnTo>
                    <a:pt x="22" y="1"/>
                  </a:lnTo>
                  <a:lnTo>
                    <a:pt x="18" y="5"/>
                  </a:lnTo>
                  <a:lnTo>
                    <a:pt x="17" y="7"/>
                  </a:lnTo>
                  <a:lnTo>
                    <a:pt x="17" y="9"/>
                  </a:lnTo>
                  <a:lnTo>
                    <a:pt x="17" y="9"/>
                  </a:lnTo>
                  <a:lnTo>
                    <a:pt x="38" y="90"/>
                  </a:lnTo>
                  <a:lnTo>
                    <a:pt x="49" y="131"/>
                  </a:lnTo>
                  <a:lnTo>
                    <a:pt x="53" y="152"/>
                  </a:lnTo>
                  <a:lnTo>
                    <a:pt x="57" y="173"/>
                  </a:lnTo>
                  <a:lnTo>
                    <a:pt x="57" y="173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6932613" y="2741613"/>
              <a:ext cx="247650" cy="131762"/>
            </a:xfrm>
            <a:custGeom>
              <a:rect b="b" l="l" r="r" t="t"/>
              <a:pathLst>
                <a:path extrusionOk="0" h="166" w="312">
                  <a:moveTo>
                    <a:pt x="8" y="137"/>
                  </a:moveTo>
                  <a:lnTo>
                    <a:pt x="8" y="137"/>
                  </a:lnTo>
                  <a:lnTo>
                    <a:pt x="13" y="143"/>
                  </a:lnTo>
                  <a:lnTo>
                    <a:pt x="18" y="148"/>
                  </a:lnTo>
                  <a:lnTo>
                    <a:pt x="24" y="153"/>
                  </a:lnTo>
                  <a:lnTo>
                    <a:pt x="31" y="156"/>
                  </a:lnTo>
                  <a:lnTo>
                    <a:pt x="38" y="159"/>
                  </a:lnTo>
                  <a:lnTo>
                    <a:pt x="45" y="161"/>
                  </a:lnTo>
                  <a:lnTo>
                    <a:pt x="60" y="164"/>
                  </a:lnTo>
                  <a:lnTo>
                    <a:pt x="60" y="164"/>
                  </a:lnTo>
                  <a:lnTo>
                    <a:pt x="78" y="166"/>
                  </a:lnTo>
                  <a:lnTo>
                    <a:pt x="95" y="166"/>
                  </a:lnTo>
                  <a:lnTo>
                    <a:pt x="113" y="164"/>
                  </a:lnTo>
                  <a:lnTo>
                    <a:pt x="131" y="162"/>
                  </a:lnTo>
                  <a:lnTo>
                    <a:pt x="147" y="158"/>
                  </a:lnTo>
                  <a:lnTo>
                    <a:pt x="165" y="153"/>
                  </a:lnTo>
                  <a:lnTo>
                    <a:pt x="181" y="146"/>
                  </a:lnTo>
                  <a:lnTo>
                    <a:pt x="198" y="140"/>
                  </a:lnTo>
                  <a:lnTo>
                    <a:pt x="198" y="140"/>
                  </a:lnTo>
                  <a:lnTo>
                    <a:pt x="215" y="131"/>
                  </a:lnTo>
                  <a:lnTo>
                    <a:pt x="231" y="120"/>
                  </a:lnTo>
                  <a:lnTo>
                    <a:pt x="248" y="109"/>
                  </a:lnTo>
                  <a:lnTo>
                    <a:pt x="263" y="95"/>
                  </a:lnTo>
                  <a:lnTo>
                    <a:pt x="277" y="81"/>
                  </a:lnTo>
                  <a:lnTo>
                    <a:pt x="289" y="65"/>
                  </a:lnTo>
                  <a:lnTo>
                    <a:pt x="301" y="50"/>
                  </a:lnTo>
                  <a:lnTo>
                    <a:pt x="311" y="33"/>
                  </a:lnTo>
                  <a:lnTo>
                    <a:pt x="311" y="33"/>
                  </a:lnTo>
                  <a:lnTo>
                    <a:pt x="311" y="32"/>
                  </a:lnTo>
                  <a:lnTo>
                    <a:pt x="310" y="31"/>
                  </a:lnTo>
                  <a:lnTo>
                    <a:pt x="309" y="32"/>
                  </a:lnTo>
                  <a:lnTo>
                    <a:pt x="309" y="32"/>
                  </a:lnTo>
                  <a:lnTo>
                    <a:pt x="301" y="45"/>
                  </a:lnTo>
                  <a:lnTo>
                    <a:pt x="291" y="58"/>
                  </a:lnTo>
                  <a:lnTo>
                    <a:pt x="281" y="70"/>
                  </a:lnTo>
                  <a:lnTo>
                    <a:pt x="269" y="81"/>
                  </a:lnTo>
                  <a:lnTo>
                    <a:pt x="258" y="92"/>
                  </a:lnTo>
                  <a:lnTo>
                    <a:pt x="246" y="102"/>
                  </a:lnTo>
                  <a:lnTo>
                    <a:pt x="232" y="111"/>
                  </a:lnTo>
                  <a:lnTo>
                    <a:pt x="220" y="119"/>
                  </a:lnTo>
                  <a:lnTo>
                    <a:pt x="205" y="127"/>
                  </a:lnTo>
                  <a:lnTo>
                    <a:pt x="191" y="134"/>
                  </a:lnTo>
                  <a:lnTo>
                    <a:pt x="177" y="140"/>
                  </a:lnTo>
                  <a:lnTo>
                    <a:pt x="162" y="144"/>
                  </a:lnTo>
                  <a:lnTo>
                    <a:pt x="146" y="148"/>
                  </a:lnTo>
                  <a:lnTo>
                    <a:pt x="131" y="152"/>
                  </a:lnTo>
                  <a:lnTo>
                    <a:pt x="115" y="154"/>
                  </a:lnTo>
                  <a:lnTo>
                    <a:pt x="99" y="155"/>
                  </a:lnTo>
                  <a:lnTo>
                    <a:pt x="99" y="155"/>
                  </a:lnTo>
                  <a:lnTo>
                    <a:pt x="84" y="155"/>
                  </a:lnTo>
                  <a:lnTo>
                    <a:pt x="69" y="154"/>
                  </a:lnTo>
                  <a:lnTo>
                    <a:pt x="54" y="152"/>
                  </a:lnTo>
                  <a:lnTo>
                    <a:pt x="46" y="148"/>
                  </a:lnTo>
                  <a:lnTo>
                    <a:pt x="39" y="146"/>
                  </a:lnTo>
                  <a:lnTo>
                    <a:pt x="39" y="146"/>
                  </a:lnTo>
                  <a:lnTo>
                    <a:pt x="31" y="141"/>
                  </a:lnTo>
                  <a:lnTo>
                    <a:pt x="23" y="135"/>
                  </a:lnTo>
                  <a:lnTo>
                    <a:pt x="18" y="127"/>
                  </a:lnTo>
                  <a:lnTo>
                    <a:pt x="15" y="119"/>
                  </a:lnTo>
                  <a:lnTo>
                    <a:pt x="14" y="111"/>
                  </a:lnTo>
                  <a:lnTo>
                    <a:pt x="14" y="102"/>
                  </a:lnTo>
                  <a:lnTo>
                    <a:pt x="17" y="93"/>
                  </a:lnTo>
                  <a:lnTo>
                    <a:pt x="22" y="83"/>
                  </a:lnTo>
                  <a:lnTo>
                    <a:pt x="22" y="83"/>
                  </a:lnTo>
                  <a:lnTo>
                    <a:pt x="28" y="76"/>
                  </a:lnTo>
                  <a:lnTo>
                    <a:pt x="34" y="70"/>
                  </a:lnTo>
                  <a:lnTo>
                    <a:pt x="41" y="64"/>
                  </a:lnTo>
                  <a:lnTo>
                    <a:pt x="50" y="58"/>
                  </a:lnTo>
                  <a:lnTo>
                    <a:pt x="66" y="49"/>
                  </a:lnTo>
                  <a:lnTo>
                    <a:pt x="83" y="41"/>
                  </a:lnTo>
                  <a:lnTo>
                    <a:pt x="83" y="41"/>
                  </a:lnTo>
                  <a:lnTo>
                    <a:pt x="99" y="34"/>
                  </a:lnTo>
                  <a:lnTo>
                    <a:pt x="115" y="28"/>
                  </a:lnTo>
                  <a:lnTo>
                    <a:pt x="132" y="23"/>
                  </a:lnTo>
                  <a:lnTo>
                    <a:pt x="148" y="19"/>
                  </a:lnTo>
                  <a:lnTo>
                    <a:pt x="148" y="19"/>
                  </a:lnTo>
                  <a:lnTo>
                    <a:pt x="167" y="16"/>
                  </a:lnTo>
                  <a:lnTo>
                    <a:pt x="186" y="14"/>
                  </a:lnTo>
                  <a:lnTo>
                    <a:pt x="205" y="13"/>
                  </a:lnTo>
                  <a:lnTo>
                    <a:pt x="225" y="13"/>
                  </a:lnTo>
                  <a:lnTo>
                    <a:pt x="225" y="13"/>
                  </a:lnTo>
                  <a:lnTo>
                    <a:pt x="245" y="15"/>
                  </a:lnTo>
                  <a:lnTo>
                    <a:pt x="264" y="18"/>
                  </a:lnTo>
                  <a:lnTo>
                    <a:pt x="303" y="27"/>
                  </a:lnTo>
                  <a:lnTo>
                    <a:pt x="303" y="27"/>
                  </a:lnTo>
                  <a:lnTo>
                    <a:pt x="305" y="27"/>
                  </a:lnTo>
                  <a:lnTo>
                    <a:pt x="306" y="27"/>
                  </a:lnTo>
                  <a:lnTo>
                    <a:pt x="310" y="23"/>
                  </a:lnTo>
                  <a:lnTo>
                    <a:pt x="311" y="21"/>
                  </a:lnTo>
                  <a:lnTo>
                    <a:pt x="312" y="19"/>
                  </a:lnTo>
                  <a:lnTo>
                    <a:pt x="311" y="18"/>
                  </a:lnTo>
                  <a:lnTo>
                    <a:pt x="310" y="17"/>
                  </a:lnTo>
                  <a:lnTo>
                    <a:pt x="310" y="17"/>
                  </a:lnTo>
                  <a:lnTo>
                    <a:pt x="292" y="10"/>
                  </a:lnTo>
                  <a:lnTo>
                    <a:pt x="273" y="6"/>
                  </a:lnTo>
                  <a:lnTo>
                    <a:pt x="255" y="2"/>
                  </a:lnTo>
                  <a:lnTo>
                    <a:pt x="235" y="0"/>
                  </a:lnTo>
                  <a:lnTo>
                    <a:pt x="214" y="0"/>
                  </a:lnTo>
                  <a:lnTo>
                    <a:pt x="195" y="1"/>
                  </a:lnTo>
                  <a:lnTo>
                    <a:pt x="175" y="3"/>
                  </a:lnTo>
                  <a:lnTo>
                    <a:pt x="156" y="7"/>
                  </a:lnTo>
                  <a:lnTo>
                    <a:pt x="156" y="7"/>
                  </a:lnTo>
                  <a:lnTo>
                    <a:pt x="137" y="11"/>
                  </a:lnTo>
                  <a:lnTo>
                    <a:pt x="117" y="16"/>
                  </a:lnTo>
                  <a:lnTo>
                    <a:pt x="98" y="22"/>
                  </a:lnTo>
                  <a:lnTo>
                    <a:pt x="80" y="31"/>
                  </a:lnTo>
                  <a:lnTo>
                    <a:pt x="80" y="31"/>
                  </a:lnTo>
                  <a:lnTo>
                    <a:pt x="62" y="39"/>
                  </a:lnTo>
                  <a:lnTo>
                    <a:pt x="45" y="50"/>
                  </a:lnTo>
                  <a:lnTo>
                    <a:pt x="37" y="55"/>
                  </a:lnTo>
                  <a:lnTo>
                    <a:pt x="29" y="61"/>
                  </a:lnTo>
                  <a:lnTo>
                    <a:pt x="22" y="69"/>
                  </a:lnTo>
                  <a:lnTo>
                    <a:pt x="15" y="76"/>
                  </a:lnTo>
                  <a:lnTo>
                    <a:pt x="15" y="76"/>
                  </a:lnTo>
                  <a:lnTo>
                    <a:pt x="11" y="82"/>
                  </a:lnTo>
                  <a:lnTo>
                    <a:pt x="7" y="90"/>
                  </a:lnTo>
                  <a:lnTo>
                    <a:pt x="3" y="97"/>
                  </a:lnTo>
                  <a:lnTo>
                    <a:pt x="1" y="105"/>
                  </a:lnTo>
                  <a:lnTo>
                    <a:pt x="0" y="114"/>
                  </a:lnTo>
                  <a:lnTo>
                    <a:pt x="1" y="122"/>
                  </a:lnTo>
                  <a:lnTo>
                    <a:pt x="3" y="130"/>
                  </a:lnTo>
                  <a:lnTo>
                    <a:pt x="8" y="137"/>
                  </a:lnTo>
                  <a:lnTo>
                    <a:pt x="8" y="13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6991350" y="2760663"/>
              <a:ext cx="180975" cy="69850"/>
            </a:xfrm>
            <a:custGeom>
              <a:rect b="b" l="l" r="r" t="t"/>
              <a:pathLst>
                <a:path extrusionOk="0" h="89" w="228">
                  <a:moveTo>
                    <a:pt x="3" y="89"/>
                  </a:moveTo>
                  <a:lnTo>
                    <a:pt x="3" y="89"/>
                  </a:lnTo>
                  <a:lnTo>
                    <a:pt x="19" y="89"/>
                  </a:lnTo>
                  <a:lnTo>
                    <a:pt x="33" y="88"/>
                  </a:lnTo>
                  <a:lnTo>
                    <a:pt x="49" y="86"/>
                  </a:lnTo>
                  <a:lnTo>
                    <a:pt x="65" y="82"/>
                  </a:lnTo>
                  <a:lnTo>
                    <a:pt x="65" y="82"/>
                  </a:lnTo>
                  <a:lnTo>
                    <a:pt x="80" y="79"/>
                  </a:lnTo>
                  <a:lnTo>
                    <a:pt x="94" y="76"/>
                  </a:lnTo>
                  <a:lnTo>
                    <a:pt x="109" y="72"/>
                  </a:lnTo>
                  <a:lnTo>
                    <a:pt x="124" y="67"/>
                  </a:lnTo>
                  <a:lnTo>
                    <a:pt x="124" y="67"/>
                  </a:lnTo>
                  <a:lnTo>
                    <a:pt x="139" y="60"/>
                  </a:lnTo>
                  <a:lnTo>
                    <a:pt x="152" y="54"/>
                  </a:lnTo>
                  <a:lnTo>
                    <a:pt x="166" y="47"/>
                  </a:lnTo>
                  <a:lnTo>
                    <a:pt x="180" y="39"/>
                  </a:lnTo>
                  <a:lnTo>
                    <a:pt x="192" y="31"/>
                  </a:lnTo>
                  <a:lnTo>
                    <a:pt x="205" y="21"/>
                  </a:lnTo>
                  <a:lnTo>
                    <a:pt x="216" y="12"/>
                  </a:lnTo>
                  <a:lnTo>
                    <a:pt x="228" y="3"/>
                  </a:lnTo>
                  <a:lnTo>
                    <a:pt x="228" y="3"/>
                  </a:lnTo>
                  <a:lnTo>
                    <a:pt x="228" y="2"/>
                  </a:lnTo>
                  <a:lnTo>
                    <a:pt x="228" y="0"/>
                  </a:lnTo>
                  <a:lnTo>
                    <a:pt x="227" y="0"/>
                  </a:lnTo>
                  <a:lnTo>
                    <a:pt x="227" y="0"/>
                  </a:lnTo>
                  <a:lnTo>
                    <a:pt x="215" y="10"/>
                  </a:lnTo>
                  <a:lnTo>
                    <a:pt x="203" y="19"/>
                  </a:lnTo>
                  <a:lnTo>
                    <a:pt x="191" y="27"/>
                  </a:lnTo>
                  <a:lnTo>
                    <a:pt x="178" y="35"/>
                  </a:lnTo>
                  <a:lnTo>
                    <a:pt x="165" y="41"/>
                  </a:lnTo>
                  <a:lnTo>
                    <a:pt x="151" y="48"/>
                  </a:lnTo>
                  <a:lnTo>
                    <a:pt x="124" y="59"/>
                  </a:lnTo>
                  <a:lnTo>
                    <a:pt x="124" y="59"/>
                  </a:lnTo>
                  <a:lnTo>
                    <a:pt x="110" y="65"/>
                  </a:lnTo>
                  <a:lnTo>
                    <a:pt x="95" y="68"/>
                  </a:lnTo>
                  <a:lnTo>
                    <a:pt x="81" y="72"/>
                  </a:lnTo>
                  <a:lnTo>
                    <a:pt x="67" y="74"/>
                  </a:lnTo>
                  <a:lnTo>
                    <a:pt x="67" y="74"/>
                  </a:lnTo>
                  <a:lnTo>
                    <a:pt x="51" y="76"/>
                  </a:lnTo>
                  <a:lnTo>
                    <a:pt x="37" y="77"/>
                  </a:lnTo>
                  <a:lnTo>
                    <a:pt x="6" y="79"/>
                  </a:lnTo>
                  <a:lnTo>
                    <a:pt x="6" y="79"/>
                  </a:lnTo>
                  <a:lnTo>
                    <a:pt x="2" y="80"/>
                  </a:lnTo>
                  <a:lnTo>
                    <a:pt x="0" y="84"/>
                  </a:lnTo>
                  <a:lnTo>
                    <a:pt x="0" y="86"/>
                  </a:lnTo>
                  <a:lnTo>
                    <a:pt x="0" y="87"/>
                  </a:lnTo>
                  <a:lnTo>
                    <a:pt x="1" y="88"/>
                  </a:lnTo>
                  <a:lnTo>
                    <a:pt x="3" y="89"/>
                  </a:lnTo>
                  <a:lnTo>
                    <a:pt x="3" y="8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3"/>
            <p:cNvSpPr/>
            <p:nvPr/>
          </p:nvSpPr>
          <p:spPr>
            <a:xfrm>
              <a:off x="7188200" y="2663825"/>
              <a:ext cx="244475" cy="214312"/>
            </a:xfrm>
            <a:custGeom>
              <a:rect b="b" l="l" r="r" t="t"/>
              <a:pathLst>
                <a:path extrusionOk="0" h="270" w="308">
                  <a:moveTo>
                    <a:pt x="4" y="17"/>
                  </a:moveTo>
                  <a:lnTo>
                    <a:pt x="4" y="17"/>
                  </a:lnTo>
                  <a:lnTo>
                    <a:pt x="22" y="15"/>
                  </a:lnTo>
                  <a:lnTo>
                    <a:pt x="40" y="14"/>
                  </a:lnTo>
                  <a:lnTo>
                    <a:pt x="58" y="15"/>
                  </a:lnTo>
                  <a:lnTo>
                    <a:pt x="76" y="16"/>
                  </a:lnTo>
                  <a:lnTo>
                    <a:pt x="93" y="18"/>
                  </a:lnTo>
                  <a:lnTo>
                    <a:pt x="110" y="22"/>
                  </a:lnTo>
                  <a:lnTo>
                    <a:pt x="128" y="26"/>
                  </a:lnTo>
                  <a:lnTo>
                    <a:pt x="145" y="32"/>
                  </a:lnTo>
                  <a:lnTo>
                    <a:pt x="145" y="32"/>
                  </a:lnTo>
                  <a:lnTo>
                    <a:pt x="162" y="39"/>
                  </a:lnTo>
                  <a:lnTo>
                    <a:pt x="179" y="48"/>
                  </a:lnTo>
                  <a:lnTo>
                    <a:pt x="194" y="57"/>
                  </a:lnTo>
                  <a:lnTo>
                    <a:pt x="210" y="68"/>
                  </a:lnTo>
                  <a:lnTo>
                    <a:pt x="224" y="79"/>
                  </a:lnTo>
                  <a:lnTo>
                    <a:pt x="237" y="92"/>
                  </a:lnTo>
                  <a:lnTo>
                    <a:pt x="250" y="106"/>
                  </a:lnTo>
                  <a:lnTo>
                    <a:pt x="262" y="120"/>
                  </a:lnTo>
                  <a:lnTo>
                    <a:pt x="262" y="120"/>
                  </a:lnTo>
                  <a:lnTo>
                    <a:pt x="273" y="137"/>
                  </a:lnTo>
                  <a:lnTo>
                    <a:pt x="278" y="147"/>
                  </a:lnTo>
                  <a:lnTo>
                    <a:pt x="284" y="156"/>
                  </a:lnTo>
                  <a:lnTo>
                    <a:pt x="288" y="166"/>
                  </a:lnTo>
                  <a:lnTo>
                    <a:pt x="290" y="175"/>
                  </a:lnTo>
                  <a:lnTo>
                    <a:pt x="292" y="186"/>
                  </a:lnTo>
                  <a:lnTo>
                    <a:pt x="293" y="196"/>
                  </a:lnTo>
                  <a:lnTo>
                    <a:pt x="293" y="196"/>
                  </a:lnTo>
                  <a:lnTo>
                    <a:pt x="293" y="208"/>
                  </a:lnTo>
                  <a:lnTo>
                    <a:pt x="291" y="218"/>
                  </a:lnTo>
                  <a:lnTo>
                    <a:pt x="287" y="228"/>
                  </a:lnTo>
                  <a:lnTo>
                    <a:pt x="281" y="236"/>
                  </a:lnTo>
                  <a:lnTo>
                    <a:pt x="274" y="242"/>
                  </a:lnTo>
                  <a:lnTo>
                    <a:pt x="266" y="249"/>
                  </a:lnTo>
                  <a:lnTo>
                    <a:pt x="255" y="253"/>
                  </a:lnTo>
                  <a:lnTo>
                    <a:pt x="245" y="256"/>
                  </a:lnTo>
                  <a:lnTo>
                    <a:pt x="245" y="256"/>
                  </a:lnTo>
                  <a:lnTo>
                    <a:pt x="234" y="257"/>
                  </a:lnTo>
                  <a:lnTo>
                    <a:pt x="225" y="257"/>
                  </a:lnTo>
                  <a:lnTo>
                    <a:pt x="214" y="256"/>
                  </a:lnTo>
                  <a:lnTo>
                    <a:pt x="204" y="254"/>
                  </a:lnTo>
                  <a:lnTo>
                    <a:pt x="194" y="251"/>
                  </a:lnTo>
                  <a:lnTo>
                    <a:pt x="184" y="248"/>
                  </a:lnTo>
                  <a:lnTo>
                    <a:pt x="174" y="242"/>
                  </a:lnTo>
                  <a:lnTo>
                    <a:pt x="165" y="238"/>
                  </a:lnTo>
                  <a:lnTo>
                    <a:pt x="146" y="226"/>
                  </a:lnTo>
                  <a:lnTo>
                    <a:pt x="128" y="213"/>
                  </a:lnTo>
                  <a:lnTo>
                    <a:pt x="112" y="198"/>
                  </a:lnTo>
                  <a:lnTo>
                    <a:pt x="99" y="185"/>
                  </a:lnTo>
                  <a:lnTo>
                    <a:pt x="99" y="185"/>
                  </a:lnTo>
                  <a:lnTo>
                    <a:pt x="84" y="169"/>
                  </a:lnTo>
                  <a:lnTo>
                    <a:pt x="70" y="152"/>
                  </a:lnTo>
                  <a:lnTo>
                    <a:pt x="59" y="134"/>
                  </a:lnTo>
                  <a:lnTo>
                    <a:pt x="47" y="115"/>
                  </a:lnTo>
                  <a:lnTo>
                    <a:pt x="38" y="96"/>
                  </a:lnTo>
                  <a:lnTo>
                    <a:pt x="29" y="76"/>
                  </a:lnTo>
                  <a:lnTo>
                    <a:pt x="23" y="55"/>
                  </a:lnTo>
                  <a:lnTo>
                    <a:pt x="17" y="34"/>
                  </a:lnTo>
                  <a:lnTo>
                    <a:pt x="17" y="34"/>
                  </a:lnTo>
                  <a:lnTo>
                    <a:pt x="17" y="33"/>
                  </a:lnTo>
                  <a:lnTo>
                    <a:pt x="16" y="33"/>
                  </a:lnTo>
                  <a:lnTo>
                    <a:pt x="14" y="33"/>
                  </a:lnTo>
                  <a:lnTo>
                    <a:pt x="11" y="35"/>
                  </a:lnTo>
                  <a:lnTo>
                    <a:pt x="10" y="37"/>
                  </a:lnTo>
                  <a:lnTo>
                    <a:pt x="10" y="37"/>
                  </a:lnTo>
                  <a:lnTo>
                    <a:pt x="16" y="59"/>
                  </a:lnTo>
                  <a:lnTo>
                    <a:pt x="22" y="80"/>
                  </a:lnTo>
                  <a:lnTo>
                    <a:pt x="29" y="100"/>
                  </a:lnTo>
                  <a:lnTo>
                    <a:pt x="39" y="120"/>
                  </a:lnTo>
                  <a:lnTo>
                    <a:pt x="49" y="139"/>
                  </a:lnTo>
                  <a:lnTo>
                    <a:pt x="61" y="158"/>
                  </a:lnTo>
                  <a:lnTo>
                    <a:pt x="73" y="175"/>
                  </a:lnTo>
                  <a:lnTo>
                    <a:pt x="88" y="192"/>
                  </a:lnTo>
                  <a:lnTo>
                    <a:pt x="88" y="192"/>
                  </a:lnTo>
                  <a:lnTo>
                    <a:pt x="103" y="207"/>
                  </a:lnTo>
                  <a:lnTo>
                    <a:pt x="119" y="221"/>
                  </a:lnTo>
                  <a:lnTo>
                    <a:pt x="137" y="236"/>
                  </a:lnTo>
                  <a:lnTo>
                    <a:pt x="155" y="248"/>
                  </a:lnTo>
                  <a:lnTo>
                    <a:pt x="165" y="253"/>
                  </a:lnTo>
                  <a:lnTo>
                    <a:pt x="174" y="258"/>
                  </a:lnTo>
                  <a:lnTo>
                    <a:pt x="185" y="262"/>
                  </a:lnTo>
                  <a:lnTo>
                    <a:pt x="195" y="265"/>
                  </a:lnTo>
                  <a:lnTo>
                    <a:pt x="206" y="268"/>
                  </a:lnTo>
                  <a:lnTo>
                    <a:pt x="216" y="270"/>
                  </a:lnTo>
                  <a:lnTo>
                    <a:pt x="227" y="270"/>
                  </a:lnTo>
                  <a:lnTo>
                    <a:pt x="237" y="270"/>
                  </a:lnTo>
                  <a:lnTo>
                    <a:pt x="237" y="270"/>
                  </a:lnTo>
                  <a:lnTo>
                    <a:pt x="247" y="268"/>
                  </a:lnTo>
                  <a:lnTo>
                    <a:pt x="255" y="265"/>
                  </a:lnTo>
                  <a:lnTo>
                    <a:pt x="265" y="262"/>
                  </a:lnTo>
                  <a:lnTo>
                    <a:pt x="272" y="258"/>
                  </a:lnTo>
                  <a:lnTo>
                    <a:pt x="281" y="253"/>
                  </a:lnTo>
                  <a:lnTo>
                    <a:pt x="287" y="247"/>
                  </a:lnTo>
                  <a:lnTo>
                    <a:pt x="293" y="240"/>
                  </a:lnTo>
                  <a:lnTo>
                    <a:pt x="298" y="232"/>
                  </a:lnTo>
                  <a:lnTo>
                    <a:pt x="298" y="232"/>
                  </a:lnTo>
                  <a:lnTo>
                    <a:pt x="303" y="222"/>
                  </a:lnTo>
                  <a:lnTo>
                    <a:pt x="306" y="213"/>
                  </a:lnTo>
                  <a:lnTo>
                    <a:pt x="308" y="203"/>
                  </a:lnTo>
                  <a:lnTo>
                    <a:pt x="308" y="193"/>
                  </a:lnTo>
                  <a:lnTo>
                    <a:pt x="307" y="182"/>
                  </a:lnTo>
                  <a:lnTo>
                    <a:pt x="305" y="173"/>
                  </a:lnTo>
                  <a:lnTo>
                    <a:pt x="303" y="162"/>
                  </a:lnTo>
                  <a:lnTo>
                    <a:pt x="299" y="153"/>
                  </a:lnTo>
                  <a:lnTo>
                    <a:pt x="299" y="153"/>
                  </a:lnTo>
                  <a:lnTo>
                    <a:pt x="290" y="134"/>
                  </a:lnTo>
                  <a:lnTo>
                    <a:pt x="279" y="116"/>
                  </a:lnTo>
                  <a:lnTo>
                    <a:pt x="267" y="99"/>
                  </a:lnTo>
                  <a:lnTo>
                    <a:pt x="252" y="85"/>
                  </a:lnTo>
                  <a:lnTo>
                    <a:pt x="236" y="70"/>
                  </a:lnTo>
                  <a:lnTo>
                    <a:pt x="221" y="56"/>
                  </a:lnTo>
                  <a:lnTo>
                    <a:pt x="203" y="45"/>
                  </a:lnTo>
                  <a:lnTo>
                    <a:pt x="185" y="34"/>
                  </a:lnTo>
                  <a:lnTo>
                    <a:pt x="185" y="34"/>
                  </a:lnTo>
                  <a:lnTo>
                    <a:pt x="165" y="25"/>
                  </a:lnTo>
                  <a:lnTo>
                    <a:pt x="143" y="15"/>
                  </a:lnTo>
                  <a:lnTo>
                    <a:pt x="121" y="9"/>
                  </a:lnTo>
                  <a:lnTo>
                    <a:pt x="98" y="4"/>
                  </a:lnTo>
                  <a:lnTo>
                    <a:pt x="75" y="1"/>
                  </a:lnTo>
                  <a:lnTo>
                    <a:pt x="51" y="0"/>
                  </a:lnTo>
                  <a:lnTo>
                    <a:pt x="40" y="1"/>
                  </a:lnTo>
                  <a:lnTo>
                    <a:pt x="28" y="2"/>
                  </a:lnTo>
                  <a:lnTo>
                    <a:pt x="17" y="4"/>
                  </a:lnTo>
                  <a:lnTo>
                    <a:pt x="6" y="6"/>
                  </a:lnTo>
                  <a:lnTo>
                    <a:pt x="6" y="6"/>
                  </a:lnTo>
                  <a:lnTo>
                    <a:pt x="4" y="7"/>
                  </a:lnTo>
                  <a:lnTo>
                    <a:pt x="2" y="8"/>
                  </a:lnTo>
                  <a:lnTo>
                    <a:pt x="0" y="12"/>
                  </a:lnTo>
                  <a:lnTo>
                    <a:pt x="0" y="14"/>
                  </a:lnTo>
                  <a:lnTo>
                    <a:pt x="0" y="15"/>
                  </a:lnTo>
                  <a:lnTo>
                    <a:pt x="1" y="16"/>
                  </a:lnTo>
                  <a:lnTo>
                    <a:pt x="4" y="17"/>
                  </a:lnTo>
                  <a:lnTo>
                    <a:pt x="4" y="1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3"/>
            <p:cNvSpPr/>
            <p:nvPr/>
          </p:nvSpPr>
          <p:spPr>
            <a:xfrm>
              <a:off x="7196138" y="2674938"/>
              <a:ext cx="203200" cy="114300"/>
            </a:xfrm>
            <a:custGeom>
              <a:rect b="b" l="l" r="r" t="t"/>
              <a:pathLst>
                <a:path extrusionOk="0" h="145" w="258">
                  <a:moveTo>
                    <a:pt x="249" y="145"/>
                  </a:moveTo>
                  <a:lnTo>
                    <a:pt x="249" y="145"/>
                  </a:lnTo>
                  <a:lnTo>
                    <a:pt x="251" y="145"/>
                  </a:lnTo>
                  <a:lnTo>
                    <a:pt x="254" y="144"/>
                  </a:lnTo>
                  <a:lnTo>
                    <a:pt x="257" y="141"/>
                  </a:lnTo>
                  <a:lnTo>
                    <a:pt x="258" y="139"/>
                  </a:lnTo>
                  <a:lnTo>
                    <a:pt x="258" y="137"/>
                  </a:lnTo>
                  <a:lnTo>
                    <a:pt x="258" y="136"/>
                  </a:lnTo>
                  <a:lnTo>
                    <a:pt x="256" y="135"/>
                  </a:lnTo>
                  <a:lnTo>
                    <a:pt x="256" y="135"/>
                  </a:lnTo>
                  <a:lnTo>
                    <a:pt x="220" y="124"/>
                  </a:lnTo>
                  <a:lnTo>
                    <a:pt x="186" y="113"/>
                  </a:lnTo>
                  <a:lnTo>
                    <a:pt x="153" y="99"/>
                  </a:lnTo>
                  <a:lnTo>
                    <a:pt x="136" y="92"/>
                  </a:lnTo>
                  <a:lnTo>
                    <a:pt x="120" y="83"/>
                  </a:lnTo>
                  <a:lnTo>
                    <a:pt x="120" y="83"/>
                  </a:lnTo>
                  <a:lnTo>
                    <a:pt x="90" y="65"/>
                  </a:lnTo>
                  <a:lnTo>
                    <a:pt x="60" y="45"/>
                  </a:lnTo>
                  <a:lnTo>
                    <a:pt x="32" y="23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1" y="0"/>
                  </a:lnTo>
                  <a:lnTo>
                    <a:pt x="0" y="2"/>
                  </a:lnTo>
                  <a:lnTo>
                    <a:pt x="1" y="3"/>
                  </a:lnTo>
                  <a:lnTo>
                    <a:pt x="1" y="3"/>
                  </a:lnTo>
                  <a:lnTo>
                    <a:pt x="27" y="29"/>
                  </a:lnTo>
                  <a:lnTo>
                    <a:pt x="54" y="52"/>
                  </a:lnTo>
                  <a:lnTo>
                    <a:pt x="83" y="74"/>
                  </a:lnTo>
                  <a:lnTo>
                    <a:pt x="99" y="83"/>
                  </a:lnTo>
                  <a:lnTo>
                    <a:pt x="115" y="93"/>
                  </a:lnTo>
                  <a:lnTo>
                    <a:pt x="131" y="101"/>
                  </a:lnTo>
                  <a:lnTo>
                    <a:pt x="146" y="110"/>
                  </a:lnTo>
                  <a:lnTo>
                    <a:pt x="163" y="118"/>
                  </a:lnTo>
                  <a:lnTo>
                    <a:pt x="180" y="124"/>
                  </a:lnTo>
                  <a:lnTo>
                    <a:pt x="197" y="131"/>
                  </a:lnTo>
                  <a:lnTo>
                    <a:pt x="215" y="136"/>
                  </a:lnTo>
                  <a:lnTo>
                    <a:pt x="232" y="141"/>
                  </a:lnTo>
                  <a:lnTo>
                    <a:pt x="249" y="145"/>
                  </a:lnTo>
                  <a:lnTo>
                    <a:pt x="249" y="145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>
              <a:off x="6915150" y="2536825"/>
              <a:ext cx="280987" cy="155575"/>
            </a:xfrm>
            <a:custGeom>
              <a:rect b="b" l="l" r="r" t="t"/>
              <a:pathLst>
                <a:path extrusionOk="0" h="194" w="355">
                  <a:moveTo>
                    <a:pt x="12" y="164"/>
                  </a:moveTo>
                  <a:lnTo>
                    <a:pt x="12" y="164"/>
                  </a:lnTo>
                  <a:lnTo>
                    <a:pt x="18" y="170"/>
                  </a:lnTo>
                  <a:lnTo>
                    <a:pt x="24" y="175"/>
                  </a:lnTo>
                  <a:lnTo>
                    <a:pt x="32" y="180"/>
                  </a:lnTo>
                  <a:lnTo>
                    <a:pt x="39" y="184"/>
                  </a:lnTo>
                  <a:lnTo>
                    <a:pt x="46" y="187"/>
                  </a:lnTo>
                  <a:lnTo>
                    <a:pt x="55" y="189"/>
                  </a:lnTo>
                  <a:lnTo>
                    <a:pt x="72" y="192"/>
                  </a:lnTo>
                  <a:lnTo>
                    <a:pt x="72" y="192"/>
                  </a:lnTo>
                  <a:lnTo>
                    <a:pt x="93" y="194"/>
                  </a:lnTo>
                  <a:lnTo>
                    <a:pt x="115" y="194"/>
                  </a:lnTo>
                  <a:lnTo>
                    <a:pt x="136" y="192"/>
                  </a:lnTo>
                  <a:lnTo>
                    <a:pt x="158" y="188"/>
                  </a:lnTo>
                  <a:lnTo>
                    <a:pt x="179" y="182"/>
                  </a:lnTo>
                  <a:lnTo>
                    <a:pt x="200" y="174"/>
                  </a:lnTo>
                  <a:lnTo>
                    <a:pt x="219" y="166"/>
                  </a:lnTo>
                  <a:lnTo>
                    <a:pt x="238" y="155"/>
                  </a:lnTo>
                  <a:lnTo>
                    <a:pt x="238" y="155"/>
                  </a:lnTo>
                  <a:lnTo>
                    <a:pt x="256" y="143"/>
                  </a:lnTo>
                  <a:lnTo>
                    <a:pt x="273" y="129"/>
                  </a:lnTo>
                  <a:lnTo>
                    <a:pt x="290" y="113"/>
                  </a:lnTo>
                  <a:lnTo>
                    <a:pt x="305" y="97"/>
                  </a:lnTo>
                  <a:lnTo>
                    <a:pt x="319" y="79"/>
                  </a:lnTo>
                  <a:lnTo>
                    <a:pt x="330" y="59"/>
                  </a:lnTo>
                  <a:lnTo>
                    <a:pt x="335" y="49"/>
                  </a:lnTo>
                  <a:lnTo>
                    <a:pt x="341" y="39"/>
                  </a:lnTo>
                  <a:lnTo>
                    <a:pt x="344" y="28"/>
                  </a:lnTo>
                  <a:lnTo>
                    <a:pt x="347" y="18"/>
                  </a:lnTo>
                  <a:lnTo>
                    <a:pt x="347" y="18"/>
                  </a:lnTo>
                  <a:lnTo>
                    <a:pt x="351" y="16"/>
                  </a:lnTo>
                  <a:lnTo>
                    <a:pt x="354" y="12"/>
                  </a:lnTo>
                  <a:lnTo>
                    <a:pt x="355" y="10"/>
                  </a:lnTo>
                  <a:lnTo>
                    <a:pt x="355" y="9"/>
                  </a:lnTo>
                  <a:lnTo>
                    <a:pt x="354" y="8"/>
                  </a:lnTo>
                  <a:lnTo>
                    <a:pt x="352" y="7"/>
                  </a:lnTo>
                  <a:lnTo>
                    <a:pt x="352" y="7"/>
                  </a:lnTo>
                  <a:lnTo>
                    <a:pt x="350" y="7"/>
                  </a:lnTo>
                  <a:lnTo>
                    <a:pt x="350" y="7"/>
                  </a:lnTo>
                  <a:lnTo>
                    <a:pt x="350" y="4"/>
                  </a:lnTo>
                  <a:lnTo>
                    <a:pt x="350" y="4"/>
                  </a:lnTo>
                  <a:lnTo>
                    <a:pt x="350" y="3"/>
                  </a:lnTo>
                  <a:lnTo>
                    <a:pt x="349" y="3"/>
                  </a:lnTo>
                  <a:lnTo>
                    <a:pt x="348" y="4"/>
                  </a:lnTo>
                  <a:lnTo>
                    <a:pt x="348" y="4"/>
                  </a:lnTo>
                  <a:lnTo>
                    <a:pt x="347" y="6"/>
                  </a:lnTo>
                  <a:lnTo>
                    <a:pt x="347" y="6"/>
                  </a:lnTo>
                  <a:lnTo>
                    <a:pt x="324" y="3"/>
                  </a:lnTo>
                  <a:lnTo>
                    <a:pt x="301" y="1"/>
                  </a:lnTo>
                  <a:lnTo>
                    <a:pt x="278" y="0"/>
                  </a:lnTo>
                  <a:lnTo>
                    <a:pt x="254" y="0"/>
                  </a:lnTo>
                  <a:lnTo>
                    <a:pt x="230" y="2"/>
                  </a:lnTo>
                  <a:lnTo>
                    <a:pt x="207" y="4"/>
                  </a:lnTo>
                  <a:lnTo>
                    <a:pt x="184" y="8"/>
                  </a:lnTo>
                  <a:lnTo>
                    <a:pt x="162" y="13"/>
                  </a:lnTo>
                  <a:lnTo>
                    <a:pt x="162" y="13"/>
                  </a:lnTo>
                  <a:lnTo>
                    <a:pt x="139" y="20"/>
                  </a:lnTo>
                  <a:lnTo>
                    <a:pt x="116" y="27"/>
                  </a:lnTo>
                  <a:lnTo>
                    <a:pt x="93" y="36"/>
                  </a:lnTo>
                  <a:lnTo>
                    <a:pt x="72" y="46"/>
                  </a:lnTo>
                  <a:lnTo>
                    <a:pt x="72" y="46"/>
                  </a:lnTo>
                  <a:lnTo>
                    <a:pt x="53" y="56"/>
                  </a:lnTo>
                  <a:lnTo>
                    <a:pt x="44" y="61"/>
                  </a:lnTo>
                  <a:lnTo>
                    <a:pt x="36" y="67"/>
                  </a:lnTo>
                  <a:lnTo>
                    <a:pt x="29" y="73"/>
                  </a:lnTo>
                  <a:lnTo>
                    <a:pt x="21" y="81"/>
                  </a:lnTo>
                  <a:lnTo>
                    <a:pt x="15" y="88"/>
                  </a:lnTo>
                  <a:lnTo>
                    <a:pt x="9" y="97"/>
                  </a:lnTo>
                  <a:lnTo>
                    <a:pt x="9" y="97"/>
                  </a:lnTo>
                  <a:lnTo>
                    <a:pt x="5" y="105"/>
                  </a:lnTo>
                  <a:lnTo>
                    <a:pt x="2" y="113"/>
                  </a:lnTo>
                  <a:lnTo>
                    <a:pt x="0" y="123"/>
                  </a:lnTo>
                  <a:lnTo>
                    <a:pt x="0" y="131"/>
                  </a:lnTo>
                  <a:lnTo>
                    <a:pt x="1" y="140"/>
                  </a:lnTo>
                  <a:lnTo>
                    <a:pt x="3" y="148"/>
                  </a:lnTo>
                  <a:lnTo>
                    <a:pt x="6" y="156"/>
                  </a:lnTo>
                  <a:lnTo>
                    <a:pt x="12" y="164"/>
                  </a:lnTo>
                  <a:lnTo>
                    <a:pt x="12" y="164"/>
                  </a:lnTo>
                  <a:close/>
                  <a:moveTo>
                    <a:pt x="18" y="104"/>
                  </a:moveTo>
                  <a:lnTo>
                    <a:pt x="18" y="104"/>
                  </a:lnTo>
                  <a:lnTo>
                    <a:pt x="23" y="94"/>
                  </a:lnTo>
                  <a:lnTo>
                    <a:pt x="30" y="86"/>
                  </a:lnTo>
                  <a:lnTo>
                    <a:pt x="38" y="79"/>
                  </a:lnTo>
                  <a:lnTo>
                    <a:pt x="46" y="72"/>
                  </a:lnTo>
                  <a:lnTo>
                    <a:pt x="55" y="66"/>
                  </a:lnTo>
                  <a:lnTo>
                    <a:pt x="65" y="61"/>
                  </a:lnTo>
                  <a:lnTo>
                    <a:pt x="84" y="51"/>
                  </a:lnTo>
                  <a:lnTo>
                    <a:pt x="84" y="51"/>
                  </a:lnTo>
                  <a:lnTo>
                    <a:pt x="103" y="44"/>
                  </a:lnTo>
                  <a:lnTo>
                    <a:pt x="122" y="37"/>
                  </a:lnTo>
                  <a:lnTo>
                    <a:pt x="141" y="30"/>
                  </a:lnTo>
                  <a:lnTo>
                    <a:pt x="161" y="25"/>
                  </a:lnTo>
                  <a:lnTo>
                    <a:pt x="161" y="25"/>
                  </a:lnTo>
                  <a:lnTo>
                    <a:pt x="183" y="21"/>
                  </a:lnTo>
                  <a:lnTo>
                    <a:pt x="206" y="17"/>
                  </a:lnTo>
                  <a:lnTo>
                    <a:pt x="228" y="15"/>
                  </a:lnTo>
                  <a:lnTo>
                    <a:pt x="251" y="13"/>
                  </a:lnTo>
                  <a:lnTo>
                    <a:pt x="273" y="12"/>
                  </a:lnTo>
                  <a:lnTo>
                    <a:pt x="297" y="13"/>
                  </a:lnTo>
                  <a:lnTo>
                    <a:pt x="319" y="16"/>
                  </a:lnTo>
                  <a:lnTo>
                    <a:pt x="342" y="18"/>
                  </a:lnTo>
                  <a:lnTo>
                    <a:pt x="342" y="18"/>
                  </a:lnTo>
                  <a:lnTo>
                    <a:pt x="333" y="33"/>
                  </a:lnTo>
                  <a:lnTo>
                    <a:pt x="325" y="49"/>
                  </a:lnTo>
                  <a:lnTo>
                    <a:pt x="316" y="65"/>
                  </a:lnTo>
                  <a:lnTo>
                    <a:pt x="306" y="80"/>
                  </a:lnTo>
                  <a:lnTo>
                    <a:pt x="295" y="93"/>
                  </a:lnTo>
                  <a:lnTo>
                    <a:pt x="284" y="107"/>
                  </a:lnTo>
                  <a:lnTo>
                    <a:pt x="271" y="120"/>
                  </a:lnTo>
                  <a:lnTo>
                    <a:pt x="257" y="131"/>
                  </a:lnTo>
                  <a:lnTo>
                    <a:pt x="257" y="131"/>
                  </a:lnTo>
                  <a:lnTo>
                    <a:pt x="240" y="143"/>
                  </a:lnTo>
                  <a:lnTo>
                    <a:pt x="222" y="153"/>
                  </a:lnTo>
                  <a:lnTo>
                    <a:pt x="204" y="162"/>
                  </a:lnTo>
                  <a:lnTo>
                    <a:pt x="185" y="169"/>
                  </a:lnTo>
                  <a:lnTo>
                    <a:pt x="165" y="175"/>
                  </a:lnTo>
                  <a:lnTo>
                    <a:pt x="145" y="180"/>
                  </a:lnTo>
                  <a:lnTo>
                    <a:pt x="125" y="182"/>
                  </a:lnTo>
                  <a:lnTo>
                    <a:pt x="104" y="183"/>
                  </a:lnTo>
                  <a:lnTo>
                    <a:pt x="104" y="183"/>
                  </a:lnTo>
                  <a:lnTo>
                    <a:pt x="87" y="182"/>
                  </a:lnTo>
                  <a:lnTo>
                    <a:pt x="69" y="179"/>
                  </a:lnTo>
                  <a:lnTo>
                    <a:pt x="60" y="176"/>
                  </a:lnTo>
                  <a:lnTo>
                    <a:pt x="52" y="173"/>
                  </a:lnTo>
                  <a:lnTo>
                    <a:pt x="43" y="169"/>
                  </a:lnTo>
                  <a:lnTo>
                    <a:pt x="36" y="165"/>
                  </a:lnTo>
                  <a:lnTo>
                    <a:pt x="29" y="160"/>
                  </a:lnTo>
                  <a:lnTo>
                    <a:pt x="22" y="154"/>
                  </a:lnTo>
                  <a:lnTo>
                    <a:pt x="18" y="148"/>
                  </a:lnTo>
                  <a:lnTo>
                    <a:pt x="15" y="141"/>
                  </a:lnTo>
                  <a:lnTo>
                    <a:pt x="13" y="132"/>
                  </a:lnTo>
                  <a:lnTo>
                    <a:pt x="13" y="124"/>
                  </a:lnTo>
                  <a:lnTo>
                    <a:pt x="15" y="114"/>
                  </a:lnTo>
                  <a:lnTo>
                    <a:pt x="18" y="104"/>
                  </a:lnTo>
                  <a:lnTo>
                    <a:pt x="18" y="104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6985000" y="2536825"/>
              <a:ext cx="204787" cy="96837"/>
            </a:xfrm>
            <a:custGeom>
              <a:rect b="b" l="l" r="r" t="t"/>
              <a:pathLst>
                <a:path extrusionOk="0" h="121" w="258">
                  <a:moveTo>
                    <a:pt x="2" y="121"/>
                  </a:moveTo>
                  <a:lnTo>
                    <a:pt x="2" y="121"/>
                  </a:lnTo>
                  <a:lnTo>
                    <a:pt x="20" y="121"/>
                  </a:lnTo>
                  <a:lnTo>
                    <a:pt x="38" y="120"/>
                  </a:lnTo>
                  <a:lnTo>
                    <a:pt x="56" y="119"/>
                  </a:lnTo>
                  <a:lnTo>
                    <a:pt x="74" y="115"/>
                  </a:lnTo>
                  <a:lnTo>
                    <a:pt x="92" y="111"/>
                  </a:lnTo>
                  <a:lnTo>
                    <a:pt x="110" y="106"/>
                  </a:lnTo>
                  <a:lnTo>
                    <a:pt x="127" y="100"/>
                  </a:lnTo>
                  <a:lnTo>
                    <a:pt x="143" y="93"/>
                  </a:lnTo>
                  <a:lnTo>
                    <a:pt x="143" y="93"/>
                  </a:lnTo>
                  <a:lnTo>
                    <a:pt x="160" y="85"/>
                  </a:lnTo>
                  <a:lnTo>
                    <a:pt x="176" y="77"/>
                  </a:lnTo>
                  <a:lnTo>
                    <a:pt x="192" y="66"/>
                  </a:lnTo>
                  <a:lnTo>
                    <a:pt x="206" y="56"/>
                  </a:lnTo>
                  <a:lnTo>
                    <a:pt x="206" y="56"/>
                  </a:lnTo>
                  <a:lnTo>
                    <a:pt x="220" y="45"/>
                  </a:lnTo>
                  <a:lnTo>
                    <a:pt x="233" y="32"/>
                  </a:lnTo>
                  <a:lnTo>
                    <a:pt x="233" y="32"/>
                  </a:lnTo>
                  <a:lnTo>
                    <a:pt x="246" y="20"/>
                  </a:lnTo>
                  <a:lnTo>
                    <a:pt x="252" y="12"/>
                  </a:lnTo>
                  <a:lnTo>
                    <a:pt x="257" y="5"/>
                  </a:lnTo>
                  <a:lnTo>
                    <a:pt x="257" y="5"/>
                  </a:lnTo>
                  <a:lnTo>
                    <a:pt x="258" y="2"/>
                  </a:lnTo>
                  <a:lnTo>
                    <a:pt x="256" y="1"/>
                  </a:lnTo>
                  <a:lnTo>
                    <a:pt x="254" y="0"/>
                  </a:lnTo>
                  <a:lnTo>
                    <a:pt x="252" y="1"/>
                  </a:lnTo>
                  <a:lnTo>
                    <a:pt x="252" y="1"/>
                  </a:lnTo>
                  <a:lnTo>
                    <a:pt x="245" y="6"/>
                  </a:lnTo>
                  <a:lnTo>
                    <a:pt x="240" y="12"/>
                  </a:lnTo>
                  <a:lnTo>
                    <a:pt x="230" y="24"/>
                  </a:lnTo>
                  <a:lnTo>
                    <a:pt x="230" y="24"/>
                  </a:lnTo>
                  <a:lnTo>
                    <a:pt x="217" y="37"/>
                  </a:lnTo>
                  <a:lnTo>
                    <a:pt x="203" y="48"/>
                  </a:lnTo>
                  <a:lnTo>
                    <a:pt x="203" y="48"/>
                  </a:lnTo>
                  <a:lnTo>
                    <a:pt x="189" y="59"/>
                  </a:lnTo>
                  <a:lnTo>
                    <a:pt x="174" y="69"/>
                  </a:lnTo>
                  <a:lnTo>
                    <a:pt x="158" y="78"/>
                  </a:lnTo>
                  <a:lnTo>
                    <a:pt x="142" y="86"/>
                  </a:lnTo>
                  <a:lnTo>
                    <a:pt x="142" y="86"/>
                  </a:lnTo>
                  <a:lnTo>
                    <a:pt x="126" y="93"/>
                  </a:lnTo>
                  <a:lnTo>
                    <a:pt x="109" y="100"/>
                  </a:lnTo>
                  <a:lnTo>
                    <a:pt x="92" y="105"/>
                  </a:lnTo>
                  <a:lnTo>
                    <a:pt x="74" y="109"/>
                  </a:lnTo>
                  <a:lnTo>
                    <a:pt x="57" y="112"/>
                  </a:lnTo>
                  <a:lnTo>
                    <a:pt x="39" y="114"/>
                  </a:lnTo>
                  <a:lnTo>
                    <a:pt x="21" y="116"/>
                  </a:lnTo>
                  <a:lnTo>
                    <a:pt x="4" y="116"/>
                  </a:lnTo>
                  <a:lnTo>
                    <a:pt x="4" y="116"/>
                  </a:lnTo>
                  <a:lnTo>
                    <a:pt x="2" y="116"/>
                  </a:lnTo>
                  <a:lnTo>
                    <a:pt x="0" y="119"/>
                  </a:lnTo>
                  <a:lnTo>
                    <a:pt x="0" y="120"/>
                  </a:lnTo>
                  <a:lnTo>
                    <a:pt x="2" y="121"/>
                  </a:lnTo>
                  <a:lnTo>
                    <a:pt x="2" y="12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7180263" y="2441575"/>
              <a:ext cx="258762" cy="150812"/>
            </a:xfrm>
            <a:custGeom>
              <a:rect b="b" l="l" r="r" t="t"/>
              <a:pathLst>
                <a:path extrusionOk="0" h="188" w="326">
                  <a:moveTo>
                    <a:pt x="230" y="187"/>
                  </a:moveTo>
                  <a:lnTo>
                    <a:pt x="230" y="187"/>
                  </a:lnTo>
                  <a:lnTo>
                    <a:pt x="247" y="185"/>
                  </a:lnTo>
                  <a:lnTo>
                    <a:pt x="263" y="180"/>
                  </a:lnTo>
                  <a:lnTo>
                    <a:pt x="279" y="173"/>
                  </a:lnTo>
                  <a:lnTo>
                    <a:pt x="286" y="169"/>
                  </a:lnTo>
                  <a:lnTo>
                    <a:pt x="294" y="165"/>
                  </a:lnTo>
                  <a:lnTo>
                    <a:pt x="300" y="160"/>
                  </a:lnTo>
                  <a:lnTo>
                    <a:pt x="306" y="155"/>
                  </a:lnTo>
                  <a:lnTo>
                    <a:pt x="311" y="148"/>
                  </a:lnTo>
                  <a:lnTo>
                    <a:pt x="317" y="142"/>
                  </a:lnTo>
                  <a:lnTo>
                    <a:pt x="320" y="135"/>
                  </a:lnTo>
                  <a:lnTo>
                    <a:pt x="323" y="126"/>
                  </a:lnTo>
                  <a:lnTo>
                    <a:pt x="325" y="118"/>
                  </a:lnTo>
                  <a:lnTo>
                    <a:pt x="326" y="109"/>
                  </a:lnTo>
                  <a:lnTo>
                    <a:pt x="326" y="109"/>
                  </a:lnTo>
                  <a:lnTo>
                    <a:pt x="325" y="99"/>
                  </a:lnTo>
                  <a:lnTo>
                    <a:pt x="323" y="89"/>
                  </a:lnTo>
                  <a:lnTo>
                    <a:pt x="320" y="80"/>
                  </a:lnTo>
                  <a:lnTo>
                    <a:pt x="316" y="71"/>
                  </a:lnTo>
                  <a:lnTo>
                    <a:pt x="310" y="64"/>
                  </a:lnTo>
                  <a:lnTo>
                    <a:pt x="303" y="57"/>
                  </a:lnTo>
                  <a:lnTo>
                    <a:pt x="296" y="50"/>
                  </a:lnTo>
                  <a:lnTo>
                    <a:pt x="288" y="45"/>
                  </a:lnTo>
                  <a:lnTo>
                    <a:pt x="280" y="39"/>
                  </a:lnTo>
                  <a:lnTo>
                    <a:pt x="270" y="35"/>
                  </a:lnTo>
                  <a:lnTo>
                    <a:pt x="252" y="26"/>
                  </a:lnTo>
                  <a:lnTo>
                    <a:pt x="233" y="20"/>
                  </a:lnTo>
                  <a:lnTo>
                    <a:pt x="215" y="15"/>
                  </a:lnTo>
                  <a:lnTo>
                    <a:pt x="215" y="15"/>
                  </a:lnTo>
                  <a:lnTo>
                    <a:pt x="191" y="8"/>
                  </a:lnTo>
                  <a:lnTo>
                    <a:pt x="165" y="4"/>
                  </a:lnTo>
                  <a:lnTo>
                    <a:pt x="140" y="1"/>
                  </a:lnTo>
                  <a:lnTo>
                    <a:pt x="115" y="0"/>
                  </a:lnTo>
                  <a:lnTo>
                    <a:pt x="89" y="0"/>
                  </a:lnTo>
                  <a:lnTo>
                    <a:pt x="63" y="2"/>
                  </a:lnTo>
                  <a:lnTo>
                    <a:pt x="38" y="5"/>
                  </a:lnTo>
                  <a:lnTo>
                    <a:pt x="14" y="12"/>
                  </a:lnTo>
                  <a:lnTo>
                    <a:pt x="14" y="12"/>
                  </a:lnTo>
                  <a:lnTo>
                    <a:pt x="12" y="12"/>
                  </a:lnTo>
                  <a:lnTo>
                    <a:pt x="11" y="14"/>
                  </a:lnTo>
                  <a:lnTo>
                    <a:pt x="9" y="17"/>
                  </a:lnTo>
                  <a:lnTo>
                    <a:pt x="9" y="19"/>
                  </a:lnTo>
                  <a:lnTo>
                    <a:pt x="10" y="21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3" y="21"/>
                  </a:lnTo>
                  <a:lnTo>
                    <a:pt x="52" y="16"/>
                  </a:lnTo>
                  <a:lnTo>
                    <a:pt x="71" y="15"/>
                  </a:lnTo>
                  <a:lnTo>
                    <a:pt x="90" y="14"/>
                  </a:lnTo>
                  <a:lnTo>
                    <a:pt x="109" y="13"/>
                  </a:lnTo>
                  <a:lnTo>
                    <a:pt x="129" y="14"/>
                  </a:lnTo>
                  <a:lnTo>
                    <a:pt x="147" y="15"/>
                  </a:lnTo>
                  <a:lnTo>
                    <a:pt x="166" y="18"/>
                  </a:lnTo>
                  <a:lnTo>
                    <a:pt x="166" y="18"/>
                  </a:lnTo>
                  <a:lnTo>
                    <a:pt x="184" y="21"/>
                  </a:lnTo>
                  <a:lnTo>
                    <a:pt x="203" y="25"/>
                  </a:lnTo>
                  <a:lnTo>
                    <a:pt x="222" y="29"/>
                  </a:lnTo>
                  <a:lnTo>
                    <a:pt x="241" y="36"/>
                  </a:lnTo>
                  <a:lnTo>
                    <a:pt x="260" y="43"/>
                  </a:lnTo>
                  <a:lnTo>
                    <a:pt x="268" y="48"/>
                  </a:lnTo>
                  <a:lnTo>
                    <a:pt x="277" y="54"/>
                  </a:lnTo>
                  <a:lnTo>
                    <a:pt x="284" y="59"/>
                  </a:lnTo>
                  <a:lnTo>
                    <a:pt x="290" y="65"/>
                  </a:lnTo>
                  <a:lnTo>
                    <a:pt x="297" y="71"/>
                  </a:lnTo>
                  <a:lnTo>
                    <a:pt x="303" y="79"/>
                  </a:lnTo>
                  <a:lnTo>
                    <a:pt x="303" y="79"/>
                  </a:lnTo>
                  <a:lnTo>
                    <a:pt x="307" y="87"/>
                  </a:lnTo>
                  <a:lnTo>
                    <a:pt x="311" y="97"/>
                  </a:lnTo>
                  <a:lnTo>
                    <a:pt x="312" y="106"/>
                  </a:lnTo>
                  <a:lnTo>
                    <a:pt x="312" y="115"/>
                  </a:lnTo>
                  <a:lnTo>
                    <a:pt x="311" y="124"/>
                  </a:lnTo>
                  <a:lnTo>
                    <a:pt x="308" y="132"/>
                  </a:lnTo>
                  <a:lnTo>
                    <a:pt x="304" y="141"/>
                  </a:lnTo>
                  <a:lnTo>
                    <a:pt x="298" y="149"/>
                  </a:lnTo>
                  <a:lnTo>
                    <a:pt x="298" y="149"/>
                  </a:lnTo>
                  <a:lnTo>
                    <a:pt x="290" y="156"/>
                  </a:lnTo>
                  <a:lnTo>
                    <a:pt x="282" y="162"/>
                  </a:lnTo>
                  <a:lnTo>
                    <a:pt x="274" y="166"/>
                  </a:lnTo>
                  <a:lnTo>
                    <a:pt x="264" y="169"/>
                  </a:lnTo>
                  <a:lnTo>
                    <a:pt x="255" y="172"/>
                  </a:lnTo>
                  <a:lnTo>
                    <a:pt x="245" y="174"/>
                  </a:lnTo>
                  <a:lnTo>
                    <a:pt x="225" y="177"/>
                  </a:lnTo>
                  <a:lnTo>
                    <a:pt x="225" y="177"/>
                  </a:lnTo>
                  <a:lnTo>
                    <a:pt x="209" y="177"/>
                  </a:lnTo>
                  <a:lnTo>
                    <a:pt x="194" y="176"/>
                  </a:lnTo>
                  <a:lnTo>
                    <a:pt x="178" y="173"/>
                  </a:lnTo>
                  <a:lnTo>
                    <a:pt x="162" y="170"/>
                  </a:lnTo>
                  <a:lnTo>
                    <a:pt x="147" y="166"/>
                  </a:lnTo>
                  <a:lnTo>
                    <a:pt x="133" y="161"/>
                  </a:lnTo>
                  <a:lnTo>
                    <a:pt x="118" y="155"/>
                  </a:lnTo>
                  <a:lnTo>
                    <a:pt x="103" y="148"/>
                  </a:lnTo>
                  <a:lnTo>
                    <a:pt x="103" y="148"/>
                  </a:lnTo>
                  <a:lnTo>
                    <a:pt x="89" y="139"/>
                  </a:lnTo>
                  <a:lnTo>
                    <a:pt x="74" y="128"/>
                  </a:lnTo>
                  <a:lnTo>
                    <a:pt x="60" y="117"/>
                  </a:lnTo>
                  <a:lnTo>
                    <a:pt x="47" y="105"/>
                  </a:lnTo>
                  <a:lnTo>
                    <a:pt x="35" y="91"/>
                  </a:lnTo>
                  <a:lnTo>
                    <a:pt x="23" y="77"/>
                  </a:lnTo>
                  <a:lnTo>
                    <a:pt x="14" y="62"/>
                  </a:lnTo>
                  <a:lnTo>
                    <a:pt x="6" y="46"/>
                  </a:lnTo>
                  <a:lnTo>
                    <a:pt x="6" y="46"/>
                  </a:lnTo>
                  <a:lnTo>
                    <a:pt x="3" y="45"/>
                  </a:lnTo>
                  <a:lnTo>
                    <a:pt x="2" y="46"/>
                  </a:lnTo>
                  <a:lnTo>
                    <a:pt x="0" y="47"/>
                  </a:lnTo>
                  <a:lnTo>
                    <a:pt x="0" y="49"/>
                  </a:lnTo>
                  <a:lnTo>
                    <a:pt x="0" y="49"/>
                  </a:lnTo>
                  <a:lnTo>
                    <a:pt x="8" y="66"/>
                  </a:lnTo>
                  <a:lnTo>
                    <a:pt x="17" y="81"/>
                  </a:lnTo>
                  <a:lnTo>
                    <a:pt x="28" y="96"/>
                  </a:lnTo>
                  <a:lnTo>
                    <a:pt x="39" y="109"/>
                  </a:lnTo>
                  <a:lnTo>
                    <a:pt x="51" y="123"/>
                  </a:lnTo>
                  <a:lnTo>
                    <a:pt x="64" y="135"/>
                  </a:lnTo>
                  <a:lnTo>
                    <a:pt x="79" y="145"/>
                  </a:lnTo>
                  <a:lnTo>
                    <a:pt x="94" y="155"/>
                  </a:lnTo>
                  <a:lnTo>
                    <a:pt x="110" y="164"/>
                  </a:lnTo>
                  <a:lnTo>
                    <a:pt x="125" y="171"/>
                  </a:lnTo>
                  <a:lnTo>
                    <a:pt x="142" y="177"/>
                  </a:lnTo>
                  <a:lnTo>
                    <a:pt x="159" y="182"/>
                  </a:lnTo>
                  <a:lnTo>
                    <a:pt x="177" y="185"/>
                  </a:lnTo>
                  <a:lnTo>
                    <a:pt x="195" y="187"/>
                  </a:lnTo>
                  <a:lnTo>
                    <a:pt x="213" y="188"/>
                  </a:lnTo>
                  <a:lnTo>
                    <a:pt x="230" y="187"/>
                  </a:lnTo>
                  <a:lnTo>
                    <a:pt x="230" y="18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7167563" y="2462213"/>
              <a:ext cx="168275" cy="63500"/>
            </a:xfrm>
            <a:custGeom>
              <a:rect b="b" l="l" r="r" t="t"/>
              <a:pathLst>
                <a:path extrusionOk="0" h="80" w="213">
                  <a:moveTo>
                    <a:pt x="1" y="7"/>
                  </a:moveTo>
                  <a:lnTo>
                    <a:pt x="1" y="7"/>
                  </a:lnTo>
                  <a:lnTo>
                    <a:pt x="9" y="17"/>
                  </a:lnTo>
                  <a:lnTo>
                    <a:pt x="21" y="28"/>
                  </a:lnTo>
                  <a:lnTo>
                    <a:pt x="32" y="36"/>
                  </a:lnTo>
                  <a:lnTo>
                    <a:pt x="44" y="44"/>
                  </a:lnTo>
                  <a:lnTo>
                    <a:pt x="44" y="44"/>
                  </a:lnTo>
                  <a:lnTo>
                    <a:pt x="56" y="52"/>
                  </a:lnTo>
                  <a:lnTo>
                    <a:pt x="70" y="59"/>
                  </a:lnTo>
                  <a:lnTo>
                    <a:pt x="84" y="64"/>
                  </a:lnTo>
                  <a:lnTo>
                    <a:pt x="97" y="70"/>
                  </a:lnTo>
                  <a:lnTo>
                    <a:pt x="97" y="70"/>
                  </a:lnTo>
                  <a:lnTo>
                    <a:pt x="111" y="74"/>
                  </a:lnTo>
                  <a:lnTo>
                    <a:pt x="126" y="77"/>
                  </a:lnTo>
                  <a:lnTo>
                    <a:pt x="139" y="79"/>
                  </a:lnTo>
                  <a:lnTo>
                    <a:pt x="154" y="80"/>
                  </a:lnTo>
                  <a:lnTo>
                    <a:pt x="169" y="80"/>
                  </a:lnTo>
                  <a:lnTo>
                    <a:pt x="182" y="79"/>
                  </a:lnTo>
                  <a:lnTo>
                    <a:pt x="197" y="78"/>
                  </a:lnTo>
                  <a:lnTo>
                    <a:pt x="211" y="75"/>
                  </a:lnTo>
                  <a:lnTo>
                    <a:pt x="211" y="75"/>
                  </a:lnTo>
                  <a:lnTo>
                    <a:pt x="213" y="74"/>
                  </a:lnTo>
                  <a:lnTo>
                    <a:pt x="213" y="73"/>
                  </a:lnTo>
                  <a:lnTo>
                    <a:pt x="212" y="73"/>
                  </a:lnTo>
                  <a:lnTo>
                    <a:pt x="212" y="73"/>
                  </a:lnTo>
                  <a:lnTo>
                    <a:pt x="197" y="75"/>
                  </a:lnTo>
                  <a:lnTo>
                    <a:pt x="183" y="75"/>
                  </a:lnTo>
                  <a:lnTo>
                    <a:pt x="169" y="75"/>
                  </a:lnTo>
                  <a:lnTo>
                    <a:pt x="155" y="75"/>
                  </a:lnTo>
                  <a:lnTo>
                    <a:pt x="140" y="73"/>
                  </a:lnTo>
                  <a:lnTo>
                    <a:pt x="127" y="71"/>
                  </a:lnTo>
                  <a:lnTo>
                    <a:pt x="113" y="66"/>
                  </a:lnTo>
                  <a:lnTo>
                    <a:pt x="99" y="62"/>
                  </a:lnTo>
                  <a:lnTo>
                    <a:pt x="99" y="62"/>
                  </a:lnTo>
                  <a:lnTo>
                    <a:pt x="87" y="57"/>
                  </a:lnTo>
                  <a:lnTo>
                    <a:pt x="74" y="52"/>
                  </a:lnTo>
                  <a:lnTo>
                    <a:pt x="63" y="45"/>
                  </a:lnTo>
                  <a:lnTo>
                    <a:pt x="51" y="39"/>
                  </a:lnTo>
                  <a:lnTo>
                    <a:pt x="51" y="39"/>
                  </a:lnTo>
                  <a:lnTo>
                    <a:pt x="40" y="30"/>
                  </a:lnTo>
                  <a:lnTo>
                    <a:pt x="28" y="20"/>
                  </a:lnTo>
                  <a:lnTo>
                    <a:pt x="7" y="1"/>
                  </a:lnTo>
                  <a:lnTo>
                    <a:pt x="7" y="1"/>
                  </a:lnTo>
                  <a:lnTo>
                    <a:pt x="5" y="0"/>
                  </a:lnTo>
                  <a:lnTo>
                    <a:pt x="4" y="0"/>
                  </a:lnTo>
                  <a:lnTo>
                    <a:pt x="2" y="1"/>
                  </a:lnTo>
                  <a:lnTo>
                    <a:pt x="0" y="3"/>
                  </a:lnTo>
                  <a:lnTo>
                    <a:pt x="1" y="7"/>
                  </a:lnTo>
                  <a:lnTo>
                    <a:pt x="1" y="7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2" name="Google Shape;122;p13"/>
          <p:cNvGrpSpPr/>
          <p:nvPr/>
        </p:nvGrpSpPr>
        <p:grpSpPr>
          <a:xfrm>
            <a:off x="8069984" y="13901573"/>
            <a:ext cx="1957524" cy="2212757"/>
            <a:chOff x="5033963" y="4292600"/>
            <a:chExt cx="742950" cy="839788"/>
          </a:xfrm>
        </p:grpSpPr>
        <p:sp>
          <p:nvSpPr>
            <p:cNvPr id="123" name="Google Shape;123;p13"/>
            <p:cNvSpPr/>
            <p:nvPr/>
          </p:nvSpPr>
          <p:spPr>
            <a:xfrm>
              <a:off x="5230813" y="4700588"/>
              <a:ext cx="187325" cy="236537"/>
            </a:xfrm>
            <a:custGeom>
              <a:rect b="b" l="l" r="r" t="t"/>
              <a:pathLst>
                <a:path extrusionOk="0" h="298" w="237">
                  <a:moveTo>
                    <a:pt x="233" y="89"/>
                  </a:moveTo>
                  <a:lnTo>
                    <a:pt x="233" y="89"/>
                  </a:lnTo>
                  <a:lnTo>
                    <a:pt x="214" y="95"/>
                  </a:lnTo>
                  <a:lnTo>
                    <a:pt x="195" y="102"/>
                  </a:lnTo>
                  <a:lnTo>
                    <a:pt x="177" y="110"/>
                  </a:lnTo>
                  <a:lnTo>
                    <a:pt x="160" y="119"/>
                  </a:lnTo>
                  <a:lnTo>
                    <a:pt x="143" y="129"/>
                  </a:lnTo>
                  <a:lnTo>
                    <a:pt x="126" y="140"/>
                  </a:lnTo>
                  <a:lnTo>
                    <a:pt x="111" y="152"/>
                  </a:lnTo>
                  <a:lnTo>
                    <a:pt x="96" y="164"/>
                  </a:lnTo>
                  <a:lnTo>
                    <a:pt x="96" y="164"/>
                  </a:lnTo>
                  <a:lnTo>
                    <a:pt x="81" y="177"/>
                  </a:lnTo>
                  <a:lnTo>
                    <a:pt x="68" y="191"/>
                  </a:lnTo>
                  <a:lnTo>
                    <a:pt x="55" y="205"/>
                  </a:lnTo>
                  <a:lnTo>
                    <a:pt x="42" y="220"/>
                  </a:lnTo>
                  <a:lnTo>
                    <a:pt x="42" y="220"/>
                  </a:lnTo>
                  <a:lnTo>
                    <a:pt x="45" y="211"/>
                  </a:lnTo>
                  <a:lnTo>
                    <a:pt x="45" y="211"/>
                  </a:lnTo>
                  <a:lnTo>
                    <a:pt x="49" y="193"/>
                  </a:lnTo>
                  <a:lnTo>
                    <a:pt x="51" y="176"/>
                  </a:lnTo>
                  <a:lnTo>
                    <a:pt x="53" y="159"/>
                  </a:lnTo>
                  <a:lnTo>
                    <a:pt x="55" y="141"/>
                  </a:lnTo>
                  <a:lnTo>
                    <a:pt x="55" y="141"/>
                  </a:lnTo>
                  <a:lnTo>
                    <a:pt x="55" y="123"/>
                  </a:lnTo>
                  <a:lnTo>
                    <a:pt x="55" y="105"/>
                  </a:lnTo>
                  <a:lnTo>
                    <a:pt x="54" y="89"/>
                  </a:lnTo>
                  <a:lnTo>
                    <a:pt x="52" y="71"/>
                  </a:lnTo>
                  <a:lnTo>
                    <a:pt x="50" y="53"/>
                  </a:lnTo>
                  <a:lnTo>
                    <a:pt x="46" y="36"/>
                  </a:lnTo>
                  <a:lnTo>
                    <a:pt x="42" y="18"/>
                  </a:lnTo>
                  <a:lnTo>
                    <a:pt x="38" y="1"/>
                  </a:lnTo>
                  <a:lnTo>
                    <a:pt x="38" y="1"/>
                  </a:lnTo>
                  <a:lnTo>
                    <a:pt x="37" y="0"/>
                  </a:lnTo>
                  <a:lnTo>
                    <a:pt x="36" y="0"/>
                  </a:lnTo>
                  <a:lnTo>
                    <a:pt x="34" y="0"/>
                  </a:lnTo>
                  <a:lnTo>
                    <a:pt x="32" y="2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35" y="21"/>
                  </a:lnTo>
                  <a:lnTo>
                    <a:pt x="38" y="38"/>
                  </a:lnTo>
                  <a:lnTo>
                    <a:pt x="40" y="56"/>
                  </a:lnTo>
                  <a:lnTo>
                    <a:pt x="41" y="73"/>
                  </a:lnTo>
                  <a:lnTo>
                    <a:pt x="42" y="90"/>
                  </a:lnTo>
                  <a:lnTo>
                    <a:pt x="42" y="108"/>
                  </a:lnTo>
                  <a:lnTo>
                    <a:pt x="42" y="124"/>
                  </a:lnTo>
                  <a:lnTo>
                    <a:pt x="40" y="142"/>
                  </a:lnTo>
                  <a:lnTo>
                    <a:pt x="40" y="142"/>
                  </a:lnTo>
                  <a:lnTo>
                    <a:pt x="38" y="159"/>
                  </a:lnTo>
                  <a:lnTo>
                    <a:pt x="36" y="176"/>
                  </a:lnTo>
                  <a:lnTo>
                    <a:pt x="32" y="194"/>
                  </a:lnTo>
                  <a:lnTo>
                    <a:pt x="28" y="211"/>
                  </a:lnTo>
                  <a:lnTo>
                    <a:pt x="28" y="211"/>
                  </a:lnTo>
                  <a:lnTo>
                    <a:pt x="23" y="226"/>
                  </a:lnTo>
                  <a:lnTo>
                    <a:pt x="18" y="242"/>
                  </a:lnTo>
                  <a:lnTo>
                    <a:pt x="18" y="242"/>
                  </a:lnTo>
                  <a:lnTo>
                    <a:pt x="12" y="258"/>
                  </a:lnTo>
                  <a:lnTo>
                    <a:pt x="9" y="266"/>
                  </a:lnTo>
                  <a:lnTo>
                    <a:pt x="7" y="275"/>
                  </a:lnTo>
                  <a:lnTo>
                    <a:pt x="7" y="275"/>
                  </a:lnTo>
                  <a:lnTo>
                    <a:pt x="7" y="276"/>
                  </a:lnTo>
                  <a:lnTo>
                    <a:pt x="7" y="276"/>
                  </a:lnTo>
                  <a:lnTo>
                    <a:pt x="3" y="284"/>
                  </a:lnTo>
                  <a:lnTo>
                    <a:pt x="0" y="292"/>
                  </a:lnTo>
                  <a:lnTo>
                    <a:pt x="0" y="292"/>
                  </a:lnTo>
                  <a:lnTo>
                    <a:pt x="0" y="295"/>
                  </a:lnTo>
                  <a:lnTo>
                    <a:pt x="1" y="297"/>
                  </a:lnTo>
                  <a:lnTo>
                    <a:pt x="3" y="298"/>
                  </a:lnTo>
                  <a:lnTo>
                    <a:pt x="6" y="298"/>
                  </a:lnTo>
                  <a:lnTo>
                    <a:pt x="12" y="297"/>
                  </a:lnTo>
                  <a:lnTo>
                    <a:pt x="14" y="295"/>
                  </a:lnTo>
                  <a:lnTo>
                    <a:pt x="16" y="293"/>
                  </a:lnTo>
                  <a:lnTo>
                    <a:pt x="16" y="293"/>
                  </a:lnTo>
                  <a:lnTo>
                    <a:pt x="25" y="278"/>
                  </a:lnTo>
                  <a:lnTo>
                    <a:pt x="34" y="261"/>
                  </a:lnTo>
                  <a:lnTo>
                    <a:pt x="43" y="245"/>
                  </a:lnTo>
                  <a:lnTo>
                    <a:pt x="54" y="231"/>
                  </a:lnTo>
                  <a:lnTo>
                    <a:pt x="54" y="231"/>
                  </a:lnTo>
                  <a:lnTo>
                    <a:pt x="65" y="215"/>
                  </a:lnTo>
                  <a:lnTo>
                    <a:pt x="77" y="200"/>
                  </a:lnTo>
                  <a:lnTo>
                    <a:pt x="91" y="186"/>
                  </a:lnTo>
                  <a:lnTo>
                    <a:pt x="104" y="173"/>
                  </a:lnTo>
                  <a:lnTo>
                    <a:pt x="104" y="173"/>
                  </a:lnTo>
                  <a:lnTo>
                    <a:pt x="119" y="160"/>
                  </a:lnTo>
                  <a:lnTo>
                    <a:pt x="134" y="149"/>
                  </a:lnTo>
                  <a:lnTo>
                    <a:pt x="149" y="138"/>
                  </a:lnTo>
                  <a:lnTo>
                    <a:pt x="165" y="128"/>
                  </a:lnTo>
                  <a:lnTo>
                    <a:pt x="182" y="118"/>
                  </a:lnTo>
                  <a:lnTo>
                    <a:pt x="199" y="110"/>
                  </a:lnTo>
                  <a:lnTo>
                    <a:pt x="216" y="101"/>
                  </a:lnTo>
                  <a:lnTo>
                    <a:pt x="234" y="95"/>
                  </a:lnTo>
                  <a:lnTo>
                    <a:pt x="234" y="95"/>
                  </a:lnTo>
                  <a:lnTo>
                    <a:pt x="236" y="93"/>
                  </a:lnTo>
                  <a:lnTo>
                    <a:pt x="237" y="91"/>
                  </a:lnTo>
                  <a:lnTo>
                    <a:pt x="235" y="89"/>
                  </a:lnTo>
                  <a:lnTo>
                    <a:pt x="233" y="89"/>
                  </a:lnTo>
                  <a:lnTo>
                    <a:pt x="233" y="89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3"/>
            <p:cNvSpPr/>
            <p:nvPr/>
          </p:nvSpPr>
          <p:spPr>
            <a:xfrm>
              <a:off x="5072063" y="4694238"/>
              <a:ext cx="412751" cy="438150"/>
            </a:xfrm>
            <a:custGeom>
              <a:rect b="b" l="l" r="r" t="t"/>
              <a:pathLst>
                <a:path extrusionOk="0" h="552" w="521">
                  <a:moveTo>
                    <a:pt x="518" y="175"/>
                  </a:moveTo>
                  <a:lnTo>
                    <a:pt x="518" y="175"/>
                  </a:lnTo>
                  <a:lnTo>
                    <a:pt x="503" y="181"/>
                  </a:lnTo>
                  <a:lnTo>
                    <a:pt x="488" y="186"/>
                  </a:lnTo>
                  <a:lnTo>
                    <a:pt x="475" y="192"/>
                  </a:lnTo>
                  <a:lnTo>
                    <a:pt x="461" y="200"/>
                  </a:lnTo>
                  <a:lnTo>
                    <a:pt x="447" y="207"/>
                  </a:lnTo>
                  <a:lnTo>
                    <a:pt x="434" y="215"/>
                  </a:lnTo>
                  <a:lnTo>
                    <a:pt x="407" y="233"/>
                  </a:lnTo>
                  <a:lnTo>
                    <a:pt x="382" y="253"/>
                  </a:lnTo>
                  <a:lnTo>
                    <a:pt x="359" y="275"/>
                  </a:lnTo>
                  <a:lnTo>
                    <a:pt x="337" y="297"/>
                  </a:lnTo>
                  <a:lnTo>
                    <a:pt x="316" y="319"/>
                  </a:lnTo>
                  <a:lnTo>
                    <a:pt x="316" y="319"/>
                  </a:lnTo>
                  <a:lnTo>
                    <a:pt x="296" y="344"/>
                  </a:lnTo>
                  <a:lnTo>
                    <a:pt x="278" y="370"/>
                  </a:lnTo>
                  <a:lnTo>
                    <a:pt x="260" y="396"/>
                  </a:lnTo>
                  <a:lnTo>
                    <a:pt x="244" y="424"/>
                  </a:lnTo>
                  <a:lnTo>
                    <a:pt x="244" y="424"/>
                  </a:lnTo>
                  <a:lnTo>
                    <a:pt x="232" y="449"/>
                  </a:lnTo>
                  <a:lnTo>
                    <a:pt x="219" y="476"/>
                  </a:lnTo>
                  <a:lnTo>
                    <a:pt x="209" y="503"/>
                  </a:lnTo>
                  <a:lnTo>
                    <a:pt x="204" y="517"/>
                  </a:lnTo>
                  <a:lnTo>
                    <a:pt x="201" y="532"/>
                  </a:lnTo>
                  <a:lnTo>
                    <a:pt x="201" y="532"/>
                  </a:lnTo>
                  <a:lnTo>
                    <a:pt x="176" y="524"/>
                  </a:lnTo>
                  <a:lnTo>
                    <a:pt x="153" y="517"/>
                  </a:lnTo>
                  <a:lnTo>
                    <a:pt x="129" y="508"/>
                  </a:lnTo>
                  <a:lnTo>
                    <a:pt x="107" y="497"/>
                  </a:lnTo>
                  <a:lnTo>
                    <a:pt x="107" y="497"/>
                  </a:lnTo>
                  <a:lnTo>
                    <a:pt x="84" y="485"/>
                  </a:lnTo>
                  <a:lnTo>
                    <a:pt x="62" y="471"/>
                  </a:lnTo>
                  <a:lnTo>
                    <a:pt x="41" y="455"/>
                  </a:lnTo>
                  <a:lnTo>
                    <a:pt x="18" y="440"/>
                  </a:lnTo>
                  <a:lnTo>
                    <a:pt x="18" y="440"/>
                  </a:lnTo>
                  <a:lnTo>
                    <a:pt x="19" y="439"/>
                  </a:lnTo>
                  <a:lnTo>
                    <a:pt x="19" y="439"/>
                  </a:lnTo>
                  <a:lnTo>
                    <a:pt x="29" y="429"/>
                  </a:lnTo>
                  <a:lnTo>
                    <a:pt x="37" y="417"/>
                  </a:lnTo>
                  <a:lnTo>
                    <a:pt x="46" y="405"/>
                  </a:lnTo>
                  <a:lnTo>
                    <a:pt x="54" y="392"/>
                  </a:lnTo>
                  <a:lnTo>
                    <a:pt x="68" y="366"/>
                  </a:lnTo>
                  <a:lnTo>
                    <a:pt x="80" y="339"/>
                  </a:lnTo>
                  <a:lnTo>
                    <a:pt x="80" y="339"/>
                  </a:lnTo>
                  <a:lnTo>
                    <a:pt x="92" y="313"/>
                  </a:lnTo>
                  <a:lnTo>
                    <a:pt x="103" y="287"/>
                  </a:lnTo>
                  <a:lnTo>
                    <a:pt x="111" y="261"/>
                  </a:lnTo>
                  <a:lnTo>
                    <a:pt x="119" y="233"/>
                  </a:lnTo>
                  <a:lnTo>
                    <a:pt x="119" y="233"/>
                  </a:lnTo>
                  <a:lnTo>
                    <a:pt x="126" y="205"/>
                  </a:lnTo>
                  <a:lnTo>
                    <a:pt x="131" y="177"/>
                  </a:lnTo>
                  <a:lnTo>
                    <a:pt x="135" y="147"/>
                  </a:lnTo>
                  <a:lnTo>
                    <a:pt x="137" y="119"/>
                  </a:lnTo>
                  <a:lnTo>
                    <a:pt x="138" y="89"/>
                  </a:lnTo>
                  <a:lnTo>
                    <a:pt x="138" y="60"/>
                  </a:lnTo>
                  <a:lnTo>
                    <a:pt x="137" y="31"/>
                  </a:lnTo>
                  <a:lnTo>
                    <a:pt x="134" y="2"/>
                  </a:lnTo>
                  <a:lnTo>
                    <a:pt x="134" y="2"/>
                  </a:lnTo>
                  <a:lnTo>
                    <a:pt x="133" y="1"/>
                  </a:lnTo>
                  <a:lnTo>
                    <a:pt x="132" y="0"/>
                  </a:lnTo>
                  <a:lnTo>
                    <a:pt x="130" y="0"/>
                  </a:lnTo>
                  <a:lnTo>
                    <a:pt x="128" y="1"/>
                  </a:lnTo>
                  <a:lnTo>
                    <a:pt x="127" y="3"/>
                  </a:lnTo>
                  <a:lnTo>
                    <a:pt x="127" y="3"/>
                  </a:lnTo>
                  <a:lnTo>
                    <a:pt x="128" y="31"/>
                  </a:lnTo>
                  <a:lnTo>
                    <a:pt x="128" y="61"/>
                  </a:lnTo>
                  <a:lnTo>
                    <a:pt x="126" y="89"/>
                  </a:lnTo>
                  <a:lnTo>
                    <a:pt x="124" y="118"/>
                  </a:lnTo>
                  <a:lnTo>
                    <a:pt x="119" y="146"/>
                  </a:lnTo>
                  <a:lnTo>
                    <a:pt x="114" y="174"/>
                  </a:lnTo>
                  <a:lnTo>
                    <a:pt x="109" y="202"/>
                  </a:lnTo>
                  <a:lnTo>
                    <a:pt x="100" y="230"/>
                  </a:lnTo>
                  <a:lnTo>
                    <a:pt x="100" y="230"/>
                  </a:lnTo>
                  <a:lnTo>
                    <a:pt x="92" y="256"/>
                  </a:lnTo>
                  <a:lnTo>
                    <a:pt x="83" y="283"/>
                  </a:lnTo>
                  <a:lnTo>
                    <a:pt x="72" y="309"/>
                  </a:lnTo>
                  <a:lnTo>
                    <a:pt x="59" y="334"/>
                  </a:lnTo>
                  <a:lnTo>
                    <a:pt x="59" y="334"/>
                  </a:lnTo>
                  <a:lnTo>
                    <a:pt x="47" y="359"/>
                  </a:lnTo>
                  <a:lnTo>
                    <a:pt x="32" y="383"/>
                  </a:lnTo>
                  <a:lnTo>
                    <a:pt x="17" y="406"/>
                  </a:lnTo>
                  <a:lnTo>
                    <a:pt x="3" y="429"/>
                  </a:lnTo>
                  <a:lnTo>
                    <a:pt x="3" y="429"/>
                  </a:lnTo>
                  <a:lnTo>
                    <a:pt x="1" y="430"/>
                  </a:lnTo>
                  <a:lnTo>
                    <a:pt x="0" y="431"/>
                  </a:lnTo>
                  <a:lnTo>
                    <a:pt x="1" y="433"/>
                  </a:lnTo>
                  <a:lnTo>
                    <a:pt x="1" y="433"/>
                  </a:lnTo>
                  <a:lnTo>
                    <a:pt x="1" y="433"/>
                  </a:lnTo>
                  <a:lnTo>
                    <a:pt x="1" y="433"/>
                  </a:lnTo>
                  <a:lnTo>
                    <a:pt x="0" y="436"/>
                  </a:lnTo>
                  <a:lnTo>
                    <a:pt x="0" y="438"/>
                  </a:lnTo>
                  <a:lnTo>
                    <a:pt x="1" y="440"/>
                  </a:lnTo>
                  <a:lnTo>
                    <a:pt x="2" y="441"/>
                  </a:lnTo>
                  <a:lnTo>
                    <a:pt x="6" y="444"/>
                  </a:lnTo>
                  <a:lnTo>
                    <a:pt x="10" y="444"/>
                  </a:lnTo>
                  <a:lnTo>
                    <a:pt x="10" y="444"/>
                  </a:lnTo>
                  <a:lnTo>
                    <a:pt x="19" y="454"/>
                  </a:lnTo>
                  <a:lnTo>
                    <a:pt x="30" y="462"/>
                  </a:lnTo>
                  <a:lnTo>
                    <a:pt x="41" y="472"/>
                  </a:lnTo>
                  <a:lnTo>
                    <a:pt x="51" y="480"/>
                  </a:lnTo>
                  <a:lnTo>
                    <a:pt x="73" y="496"/>
                  </a:lnTo>
                  <a:lnTo>
                    <a:pt x="97" y="510"/>
                  </a:lnTo>
                  <a:lnTo>
                    <a:pt x="97" y="510"/>
                  </a:lnTo>
                  <a:lnTo>
                    <a:pt x="121" y="521"/>
                  </a:lnTo>
                  <a:lnTo>
                    <a:pt x="147" y="532"/>
                  </a:lnTo>
                  <a:lnTo>
                    <a:pt x="172" y="541"/>
                  </a:lnTo>
                  <a:lnTo>
                    <a:pt x="198" y="549"/>
                  </a:lnTo>
                  <a:lnTo>
                    <a:pt x="198" y="549"/>
                  </a:lnTo>
                  <a:lnTo>
                    <a:pt x="200" y="551"/>
                  </a:lnTo>
                  <a:lnTo>
                    <a:pt x="203" y="552"/>
                  </a:lnTo>
                  <a:lnTo>
                    <a:pt x="208" y="552"/>
                  </a:lnTo>
                  <a:lnTo>
                    <a:pt x="211" y="551"/>
                  </a:lnTo>
                  <a:lnTo>
                    <a:pt x="211" y="551"/>
                  </a:lnTo>
                  <a:lnTo>
                    <a:pt x="215" y="552"/>
                  </a:lnTo>
                  <a:lnTo>
                    <a:pt x="215" y="552"/>
                  </a:lnTo>
                  <a:lnTo>
                    <a:pt x="218" y="552"/>
                  </a:lnTo>
                  <a:lnTo>
                    <a:pt x="221" y="551"/>
                  </a:lnTo>
                  <a:lnTo>
                    <a:pt x="224" y="549"/>
                  </a:lnTo>
                  <a:lnTo>
                    <a:pt x="228" y="547"/>
                  </a:lnTo>
                  <a:lnTo>
                    <a:pt x="229" y="543"/>
                  </a:lnTo>
                  <a:lnTo>
                    <a:pt x="229" y="540"/>
                  </a:lnTo>
                  <a:lnTo>
                    <a:pt x="228" y="538"/>
                  </a:lnTo>
                  <a:lnTo>
                    <a:pt x="224" y="537"/>
                  </a:lnTo>
                  <a:lnTo>
                    <a:pt x="224" y="537"/>
                  </a:lnTo>
                  <a:lnTo>
                    <a:pt x="222" y="536"/>
                  </a:lnTo>
                  <a:lnTo>
                    <a:pt x="222" y="536"/>
                  </a:lnTo>
                  <a:lnTo>
                    <a:pt x="240" y="483"/>
                  </a:lnTo>
                  <a:lnTo>
                    <a:pt x="251" y="457"/>
                  </a:lnTo>
                  <a:lnTo>
                    <a:pt x="263" y="431"/>
                  </a:lnTo>
                  <a:lnTo>
                    <a:pt x="263" y="431"/>
                  </a:lnTo>
                  <a:lnTo>
                    <a:pt x="278" y="404"/>
                  </a:lnTo>
                  <a:lnTo>
                    <a:pt x="295" y="377"/>
                  </a:lnTo>
                  <a:lnTo>
                    <a:pt x="313" y="352"/>
                  </a:lnTo>
                  <a:lnTo>
                    <a:pt x="332" y="328"/>
                  </a:lnTo>
                  <a:lnTo>
                    <a:pt x="332" y="328"/>
                  </a:lnTo>
                  <a:lnTo>
                    <a:pt x="353" y="306"/>
                  </a:lnTo>
                  <a:lnTo>
                    <a:pt x="374" y="284"/>
                  </a:lnTo>
                  <a:lnTo>
                    <a:pt x="396" y="264"/>
                  </a:lnTo>
                  <a:lnTo>
                    <a:pt x="419" y="244"/>
                  </a:lnTo>
                  <a:lnTo>
                    <a:pt x="419" y="244"/>
                  </a:lnTo>
                  <a:lnTo>
                    <a:pt x="443" y="227"/>
                  </a:lnTo>
                  <a:lnTo>
                    <a:pt x="468" y="211"/>
                  </a:lnTo>
                  <a:lnTo>
                    <a:pt x="519" y="181"/>
                  </a:lnTo>
                  <a:lnTo>
                    <a:pt x="519" y="181"/>
                  </a:lnTo>
                  <a:lnTo>
                    <a:pt x="521" y="179"/>
                  </a:lnTo>
                  <a:lnTo>
                    <a:pt x="521" y="177"/>
                  </a:lnTo>
                  <a:lnTo>
                    <a:pt x="520" y="175"/>
                  </a:lnTo>
                  <a:lnTo>
                    <a:pt x="518" y="175"/>
                  </a:lnTo>
                  <a:lnTo>
                    <a:pt x="518" y="175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5033963" y="4292600"/>
              <a:ext cx="742950" cy="588961"/>
            </a:xfrm>
            <a:custGeom>
              <a:rect b="b" l="l" r="r" t="t"/>
              <a:pathLst>
                <a:path extrusionOk="0" h="743" w="938">
                  <a:moveTo>
                    <a:pt x="864" y="231"/>
                  </a:moveTo>
                  <a:lnTo>
                    <a:pt x="864" y="231"/>
                  </a:lnTo>
                  <a:lnTo>
                    <a:pt x="855" y="224"/>
                  </a:lnTo>
                  <a:lnTo>
                    <a:pt x="844" y="218"/>
                  </a:lnTo>
                  <a:lnTo>
                    <a:pt x="834" y="213"/>
                  </a:lnTo>
                  <a:lnTo>
                    <a:pt x="822" y="207"/>
                  </a:lnTo>
                  <a:lnTo>
                    <a:pt x="810" y="203"/>
                  </a:lnTo>
                  <a:lnTo>
                    <a:pt x="799" y="200"/>
                  </a:lnTo>
                  <a:lnTo>
                    <a:pt x="787" y="197"/>
                  </a:lnTo>
                  <a:lnTo>
                    <a:pt x="776" y="195"/>
                  </a:lnTo>
                  <a:lnTo>
                    <a:pt x="776" y="195"/>
                  </a:lnTo>
                  <a:lnTo>
                    <a:pt x="769" y="171"/>
                  </a:lnTo>
                  <a:lnTo>
                    <a:pt x="761" y="147"/>
                  </a:lnTo>
                  <a:lnTo>
                    <a:pt x="752" y="124"/>
                  </a:lnTo>
                  <a:lnTo>
                    <a:pt x="745" y="113"/>
                  </a:lnTo>
                  <a:lnTo>
                    <a:pt x="739" y="102"/>
                  </a:lnTo>
                  <a:lnTo>
                    <a:pt x="732" y="92"/>
                  </a:lnTo>
                  <a:lnTo>
                    <a:pt x="724" y="82"/>
                  </a:lnTo>
                  <a:lnTo>
                    <a:pt x="716" y="73"/>
                  </a:lnTo>
                  <a:lnTo>
                    <a:pt x="707" y="63"/>
                  </a:lnTo>
                  <a:lnTo>
                    <a:pt x="698" y="55"/>
                  </a:lnTo>
                  <a:lnTo>
                    <a:pt x="689" y="48"/>
                  </a:lnTo>
                  <a:lnTo>
                    <a:pt x="678" y="40"/>
                  </a:lnTo>
                  <a:lnTo>
                    <a:pt x="668" y="34"/>
                  </a:lnTo>
                  <a:lnTo>
                    <a:pt x="668" y="34"/>
                  </a:lnTo>
                  <a:lnTo>
                    <a:pt x="657" y="29"/>
                  </a:lnTo>
                  <a:lnTo>
                    <a:pt x="647" y="24"/>
                  </a:lnTo>
                  <a:lnTo>
                    <a:pt x="636" y="20"/>
                  </a:lnTo>
                  <a:lnTo>
                    <a:pt x="624" y="17"/>
                  </a:lnTo>
                  <a:lnTo>
                    <a:pt x="613" y="15"/>
                  </a:lnTo>
                  <a:lnTo>
                    <a:pt x="601" y="13"/>
                  </a:lnTo>
                  <a:lnTo>
                    <a:pt x="591" y="13"/>
                  </a:lnTo>
                  <a:lnTo>
                    <a:pt x="579" y="13"/>
                  </a:lnTo>
                  <a:lnTo>
                    <a:pt x="568" y="13"/>
                  </a:lnTo>
                  <a:lnTo>
                    <a:pt x="556" y="15"/>
                  </a:lnTo>
                  <a:lnTo>
                    <a:pt x="545" y="17"/>
                  </a:lnTo>
                  <a:lnTo>
                    <a:pt x="534" y="20"/>
                  </a:lnTo>
                  <a:lnTo>
                    <a:pt x="524" y="24"/>
                  </a:lnTo>
                  <a:lnTo>
                    <a:pt x="513" y="29"/>
                  </a:lnTo>
                  <a:lnTo>
                    <a:pt x="503" y="35"/>
                  </a:lnTo>
                  <a:lnTo>
                    <a:pt x="493" y="41"/>
                  </a:lnTo>
                  <a:lnTo>
                    <a:pt x="493" y="41"/>
                  </a:lnTo>
                  <a:lnTo>
                    <a:pt x="482" y="32"/>
                  </a:lnTo>
                  <a:lnTo>
                    <a:pt x="469" y="23"/>
                  </a:lnTo>
                  <a:lnTo>
                    <a:pt x="456" y="17"/>
                  </a:lnTo>
                  <a:lnTo>
                    <a:pt x="443" y="11"/>
                  </a:lnTo>
                  <a:lnTo>
                    <a:pt x="443" y="11"/>
                  </a:lnTo>
                  <a:lnTo>
                    <a:pt x="431" y="7"/>
                  </a:lnTo>
                  <a:lnTo>
                    <a:pt x="418" y="3"/>
                  </a:lnTo>
                  <a:lnTo>
                    <a:pt x="407" y="1"/>
                  </a:lnTo>
                  <a:lnTo>
                    <a:pt x="394" y="0"/>
                  </a:lnTo>
                  <a:lnTo>
                    <a:pt x="382" y="0"/>
                  </a:lnTo>
                  <a:lnTo>
                    <a:pt x="369" y="0"/>
                  </a:lnTo>
                  <a:lnTo>
                    <a:pt x="356" y="2"/>
                  </a:lnTo>
                  <a:lnTo>
                    <a:pt x="344" y="6"/>
                  </a:lnTo>
                  <a:lnTo>
                    <a:pt x="344" y="6"/>
                  </a:lnTo>
                  <a:lnTo>
                    <a:pt x="333" y="9"/>
                  </a:lnTo>
                  <a:lnTo>
                    <a:pt x="323" y="13"/>
                  </a:lnTo>
                  <a:lnTo>
                    <a:pt x="312" y="18"/>
                  </a:lnTo>
                  <a:lnTo>
                    <a:pt x="303" y="24"/>
                  </a:lnTo>
                  <a:lnTo>
                    <a:pt x="293" y="31"/>
                  </a:lnTo>
                  <a:lnTo>
                    <a:pt x="284" y="38"/>
                  </a:lnTo>
                  <a:lnTo>
                    <a:pt x="277" y="47"/>
                  </a:lnTo>
                  <a:lnTo>
                    <a:pt x="268" y="55"/>
                  </a:lnTo>
                  <a:lnTo>
                    <a:pt x="262" y="63"/>
                  </a:lnTo>
                  <a:lnTo>
                    <a:pt x="256" y="73"/>
                  </a:lnTo>
                  <a:lnTo>
                    <a:pt x="249" y="83"/>
                  </a:lnTo>
                  <a:lnTo>
                    <a:pt x="245" y="93"/>
                  </a:lnTo>
                  <a:lnTo>
                    <a:pt x="241" y="104"/>
                  </a:lnTo>
                  <a:lnTo>
                    <a:pt x="237" y="115"/>
                  </a:lnTo>
                  <a:lnTo>
                    <a:pt x="235" y="126"/>
                  </a:lnTo>
                  <a:lnTo>
                    <a:pt x="233" y="137"/>
                  </a:lnTo>
                  <a:lnTo>
                    <a:pt x="233" y="137"/>
                  </a:lnTo>
                  <a:lnTo>
                    <a:pt x="225" y="134"/>
                  </a:lnTo>
                  <a:lnTo>
                    <a:pt x="225" y="134"/>
                  </a:lnTo>
                  <a:lnTo>
                    <a:pt x="212" y="130"/>
                  </a:lnTo>
                  <a:lnTo>
                    <a:pt x="199" y="126"/>
                  </a:lnTo>
                  <a:lnTo>
                    <a:pt x="185" y="123"/>
                  </a:lnTo>
                  <a:lnTo>
                    <a:pt x="171" y="122"/>
                  </a:lnTo>
                  <a:lnTo>
                    <a:pt x="171" y="122"/>
                  </a:lnTo>
                  <a:lnTo>
                    <a:pt x="157" y="122"/>
                  </a:lnTo>
                  <a:lnTo>
                    <a:pt x="143" y="123"/>
                  </a:lnTo>
                  <a:lnTo>
                    <a:pt x="128" y="125"/>
                  </a:lnTo>
                  <a:lnTo>
                    <a:pt x="115" y="130"/>
                  </a:lnTo>
                  <a:lnTo>
                    <a:pt x="101" y="134"/>
                  </a:lnTo>
                  <a:lnTo>
                    <a:pt x="88" y="140"/>
                  </a:lnTo>
                  <a:lnTo>
                    <a:pt x="76" y="146"/>
                  </a:lnTo>
                  <a:lnTo>
                    <a:pt x="64" y="155"/>
                  </a:lnTo>
                  <a:lnTo>
                    <a:pt x="64" y="155"/>
                  </a:lnTo>
                  <a:lnTo>
                    <a:pt x="53" y="164"/>
                  </a:lnTo>
                  <a:lnTo>
                    <a:pt x="42" y="175"/>
                  </a:lnTo>
                  <a:lnTo>
                    <a:pt x="33" y="186"/>
                  </a:lnTo>
                  <a:lnTo>
                    <a:pt x="24" y="199"/>
                  </a:lnTo>
                  <a:lnTo>
                    <a:pt x="18" y="212"/>
                  </a:lnTo>
                  <a:lnTo>
                    <a:pt x="12" y="224"/>
                  </a:lnTo>
                  <a:lnTo>
                    <a:pt x="8" y="238"/>
                  </a:lnTo>
                  <a:lnTo>
                    <a:pt x="3" y="252"/>
                  </a:lnTo>
                  <a:lnTo>
                    <a:pt x="1" y="265"/>
                  </a:lnTo>
                  <a:lnTo>
                    <a:pt x="0" y="280"/>
                  </a:lnTo>
                  <a:lnTo>
                    <a:pt x="0" y="295"/>
                  </a:lnTo>
                  <a:lnTo>
                    <a:pt x="1" y="308"/>
                  </a:lnTo>
                  <a:lnTo>
                    <a:pt x="4" y="323"/>
                  </a:lnTo>
                  <a:lnTo>
                    <a:pt x="9" y="337"/>
                  </a:lnTo>
                  <a:lnTo>
                    <a:pt x="14" y="350"/>
                  </a:lnTo>
                  <a:lnTo>
                    <a:pt x="21" y="363"/>
                  </a:lnTo>
                  <a:lnTo>
                    <a:pt x="21" y="363"/>
                  </a:lnTo>
                  <a:lnTo>
                    <a:pt x="30" y="376"/>
                  </a:lnTo>
                  <a:lnTo>
                    <a:pt x="39" y="387"/>
                  </a:lnTo>
                  <a:lnTo>
                    <a:pt x="51" y="400"/>
                  </a:lnTo>
                  <a:lnTo>
                    <a:pt x="63" y="410"/>
                  </a:lnTo>
                  <a:lnTo>
                    <a:pt x="77" y="420"/>
                  </a:lnTo>
                  <a:lnTo>
                    <a:pt x="91" y="427"/>
                  </a:lnTo>
                  <a:lnTo>
                    <a:pt x="98" y="430"/>
                  </a:lnTo>
                  <a:lnTo>
                    <a:pt x="105" y="431"/>
                  </a:lnTo>
                  <a:lnTo>
                    <a:pt x="114" y="432"/>
                  </a:lnTo>
                  <a:lnTo>
                    <a:pt x="121" y="433"/>
                  </a:lnTo>
                  <a:lnTo>
                    <a:pt x="121" y="433"/>
                  </a:lnTo>
                  <a:lnTo>
                    <a:pt x="121" y="443"/>
                  </a:lnTo>
                  <a:lnTo>
                    <a:pt x="122" y="452"/>
                  </a:lnTo>
                  <a:lnTo>
                    <a:pt x="124" y="462"/>
                  </a:lnTo>
                  <a:lnTo>
                    <a:pt x="128" y="470"/>
                  </a:lnTo>
                  <a:lnTo>
                    <a:pt x="133" y="479"/>
                  </a:lnTo>
                  <a:lnTo>
                    <a:pt x="138" y="487"/>
                  </a:lnTo>
                  <a:lnTo>
                    <a:pt x="144" y="494"/>
                  </a:lnTo>
                  <a:lnTo>
                    <a:pt x="153" y="501"/>
                  </a:lnTo>
                  <a:lnTo>
                    <a:pt x="153" y="501"/>
                  </a:lnTo>
                  <a:lnTo>
                    <a:pt x="162" y="507"/>
                  </a:lnTo>
                  <a:lnTo>
                    <a:pt x="174" y="511"/>
                  </a:lnTo>
                  <a:lnTo>
                    <a:pt x="185" y="513"/>
                  </a:lnTo>
                  <a:lnTo>
                    <a:pt x="197" y="513"/>
                  </a:lnTo>
                  <a:lnTo>
                    <a:pt x="208" y="511"/>
                  </a:lnTo>
                  <a:lnTo>
                    <a:pt x="220" y="507"/>
                  </a:lnTo>
                  <a:lnTo>
                    <a:pt x="230" y="502"/>
                  </a:lnTo>
                  <a:lnTo>
                    <a:pt x="239" y="493"/>
                  </a:lnTo>
                  <a:lnTo>
                    <a:pt x="239" y="493"/>
                  </a:lnTo>
                  <a:lnTo>
                    <a:pt x="244" y="500"/>
                  </a:lnTo>
                  <a:lnTo>
                    <a:pt x="249" y="504"/>
                  </a:lnTo>
                  <a:lnTo>
                    <a:pt x="249" y="504"/>
                  </a:lnTo>
                  <a:lnTo>
                    <a:pt x="260" y="512"/>
                  </a:lnTo>
                  <a:lnTo>
                    <a:pt x="271" y="520"/>
                  </a:lnTo>
                  <a:lnTo>
                    <a:pt x="283" y="525"/>
                  </a:lnTo>
                  <a:lnTo>
                    <a:pt x="297" y="529"/>
                  </a:lnTo>
                  <a:lnTo>
                    <a:pt x="297" y="529"/>
                  </a:lnTo>
                  <a:lnTo>
                    <a:pt x="305" y="531"/>
                  </a:lnTo>
                  <a:lnTo>
                    <a:pt x="314" y="532"/>
                  </a:lnTo>
                  <a:lnTo>
                    <a:pt x="324" y="531"/>
                  </a:lnTo>
                  <a:lnTo>
                    <a:pt x="333" y="530"/>
                  </a:lnTo>
                  <a:lnTo>
                    <a:pt x="342" y="527"/>
                  </a:lnTo>
                  <a:lnTo>
                    <a:pt x="350" y="524"/>
                  </a:lnTo>
                  <a:lnTo>
                    <a:pt x="359" y="520"/>
                  </a:lnTo>
                  <a:lnTo>
                    <a:pt x="366" y="513"/>
                  </a:lnTo>
                  <a:lnTo>
                    <a:pt x="366" y="513"/>
                  </a:lnTo>
                  <a:lnTo>
                    <a:pt x="368" y="524"/>
                  </a:lnTo>
                  <a:lnTo>
                    <a:pt x="372" y="533"/>
                  </a:lnTo>
                  <a:lnTo>
                    <a:pt x="377" y="543"/>
                  </a:lnTo>
                  <a:lnTo>
                    <a:pt x="383" y="551"/>
                  </a:lnTo>
                  <a:lnTo>
                    <a:pt x="389" y="560"/>
                  </a:lnTo>
                  <a:lnTo>
                    <a:pt x="396" y="567"/>
                  </a:lnTo>
                  <a:lnTo>
                    <a:pt x="404" y="574"/>
                  </a:lnTo>
                  <a:lnTo>
                    <a:pt x="412" y="581"/>
                  </a:lnTo>
                  <a:lnTo>
                    <a:pt x="412" y="581"/>
                  </a:lnTo>
                  <a:lnTo>
                    <a:pt x="423" y="587"/>
                  </a:lnTo>
                  <a:lnTo>
                    <a:pt x="434" y="593"/>
                  </a:lnTo>
                  <a:lnTo>
                    <a:pt x="446" y="597"/>
                  </a:lnTo>
                  <a:lnTo>
                    <a:pt x="457" y="600"/>
                  </a:lnTo>
                  <a:lnTo>
                    <a:pt x="469" y="603"/>
                  </a:lnTo>
                  <a:lnTo>
                    <a:pt x="482" y="605"/>
                  </a:lnTo>
                  <a:lnTo>
                    <a:pt x="494" y="605"/>
                  </a:lnTo>
                  <a:lnTo>
                    <a:pt x="507" y="604"/>
                  </a:lnTo>
                  <a:lnTo>
                    <a:pt x="507" y="604"/>
                  </a:lnTo>
                  <a:lnTo>
                    <a:pt x="504" y="613"/>
                  </a:lnTo>
                  <a:lnTo>
                    <a:pt x="500" y="624"/>
                  </a:lnTo>
                  <a:lnTo>
                    <a:pt x="500" y="624"/>
                  </a:lnTo>
                  <a:lnTo>
                    <a:pt x="500" y="631"/>
                  </a:lnTo>
                  <a:lnTo>
                    <a:pt x="500" y="639"/>
                  </a:lnTo>
                  <a:lnTo>
                    <a:pt x="500" y="647"/>
                  </a:lnTo>
                  <a:lnTo>
                    <a:pt x="503" y="654"/>
                  </a:lnTo>
                  <a:lnTo>
                    <a:pt x="505" y="663"/>
                  </a:lnTo>
                  <a:lnTo>
                    <a:pt x="507" y="669"/>
                  </a:lnTo>
                  <a:lnTo>
                    <a:pt x="510" y="676"/>
                  </a:lnTo>
                  <a:lnTo>
                    <a:pt x="514" y="684"/>
                  </a:lnTo>
                  <a:lnTo>
                    <a:pt x="514" y="684"/>
                  </a:lnTo>
                  <a:lnTo>
                    <a:pt x="524" y="696"/>
                  </a:lnTo>
                  <a:lnTo>
                    <a:pt x="534" y="708"/>
                  </a:lnTo>
                  <a:lnTo>
                    <a:pt x="547" y="717"/>
                  </a:lnTo>
                  <a:lnTo>
                    <a:pt x="560" y="726"/>
                  </a:lnTo>
                  <a:lnTo>
                    <a:pt x="560" y="726"/>
                  </a:lnTo>
                  <a:lnTo>
                    <a:pt x="577" y="733"/>
                  </a:lnTo>
                  <a:lnTo>
                    <a:pt x="595" y="739"/>
                  </a:lnTo>
                  <a:lnTo>
                    <a:pt x="614" y="742"/>
                  </a:lnTo>
                  <a:lnTo>
                    <a:pt x="623" y="743"/>
                  </a:lnTo>
                  <a:lnTo>
                    <a:pt x="632" y="743"/>
                  </a:lnTo>
                  <a:lnTo>
                    <a:pt x="632" y="743"/>
                  </a:lnTo>
                  <a:lnTo>
                    <a:pt x="635" y="743"/>
                  </a:lnTo>
                  <a:lnTo>
                    <a:pt x="638" y="742"/>
                  </a:lnTo>
                  <a:lnTo>
                    <a:pt x="640" y="740"/>
                  </a:lnTo>
                  <a:lnTo>
                    <a:pt x="642" y="737"/>
                  </a:lnTo>
                  <a:lnTo>
                    <a:pt x="642" y="737"/>
                  </a:lnTo>
                  <a:lnTo>
                    <a:pt x="642" y="735"/>
                  </a:lnTo>
                  <a:lnTo>
                    <a:pt x="642" y="733"/>
                  </a:lnTo>
                  <a:lnTo>
                    <a:pt x="640" y="731"/>
                  </a:lnTo>
                  <a:lnTo>
                    <a:pt x="638" y="730"/>
                  </a:lnTo>
                  <a:lnTo>
                    <a:pt x="638" y="730"/>
                  </a:lnTo>
                  <a:lnTo>
                    <a:pt x="621" y="728"/>
                  </a:lnTo>
                  <a:lnTo>
                    <a:pt x="604" y="726"/>
                  </a:lnTo>
                  <a:lnTo>
                    <a:pt x="604" y="726"/>
                  </a:lnTo>
                  <a:lnTo>
                    <a:pt x="590" y="720"/>
                  </a:lnTo>
                  <a:lnTo>
                    <a:pt x="574" y="715"/>
                  </a:lnTo>
                  <a:lnTo>
                    <a:pt x="574" y="715"/>
                  </a:lnTo>
                  <a:lnTo>
                    <a:pt x="561" y="708"/>
                  </a:lnTo>
                  <a:lnTo>
                    <a:pt x="550" y="699"/>
                  </a:lnTo>
                  <a:lnTo>
                    <a:pt x="538" y="690"/>
                  </a:lnTo>
                  <a:lnTo>
                    <a:pt x="529" y="679"/>
                  </a:lnTo>
                  <a:lnTo>
                    <a:pt x="529" y="679"/>
                  </a:lnTo>
                  <a:lnTo>
                    <a:pt x="521" y="667"/>
                  </a:lnTo>
                  <a:lnTo>
                    <a:pt x="516" y="654"/>
                  </a:lnTo>
                  <a:lnTo>
                    <a:pt x="513" y="641"/>
                  </a:lnTo>
                  <a:lnTo>
                    <a:pt x="512" y="634"/>
                  </a:lnTo>
                  <a:lnTo>
                    <a:pt x="512" y="627"/>
                  </a:lnTo>
                  <a:lnTo>
                    <a:pt x="512" y="627"/>
                  </a:lnTo>
                  <a:lnTo>
                    <a:pt x="513" y="619"/>
                  </a:lnTo>
                  <a:lnTo>
                    <a:pt x="514" y="613"/>
                  </a:lnTo>
                  <a:lnTo>
                    <a:pt x="516" y="607"/>
                  </a:lnTo>
                  <a:lnTo>
                    <a:pt x="518" y="600"/>
                  </a:lnTo>
                  <a:lnTo>
                    <a:pt x="526" y="588"/>
                  </a:lnTo>
                  <a:lnTo>
                    <a:pt x="533" y="576"/>
                  </a:lnTo>
                  <a:lnTo>
                    <a:pt x="533" y="576"/>
                  </a:lnTo>
                  <a:lnTo>
                    <a:pt x="534" y="575"/>
                  </a:lnTo>
                  <a:lnTo>
                    <a:pt x="533" y="574"/>
                  </a:lnTo>
                  <a:lnTo>
                    <a:pt x="530" y="575"/>
                  </a:lnTo>
                  <a:lnTo>
                    <a:pt x="530" y="575"/>
                  </a:lnTo>
                  <a:lnTo>
                    <a:pt x="526" y="578"/>
                  </a:lnTo>
                  <a:lnTo>
                    <a:pt x="520" y="582"/>
                  </a:lnTo>
                  <a:lnTo>
                    <a:pt x="514" y="591"/>
                  </a:lnTo>
                  <a:lnTo>
                    <a:pt x="514" y="591"/>
                  </a:lnTo>
                  <a:lnTo>
                    <a:pt x="512" y="591"/>
                  </a:lnTo>
                  <a:lnTo>
                    <a:pt x="512" y="591"/>
                  </a:lnTo>
                  <a:lnTo>
                    <a:pt x="499" y="592"/>
                  </a:lnTo>
                  <a:lnTo>
                    <a:pt x="488" y="592"/>
                  </a:lnTo>
                  <a:lnTo>
                    <a:pt x="476" y="591"/>
                  </a:lnTo>
                  <a:lnTo>
                    <a:pt x="465" y="588"/>
                  </a:lnTo>
                  <a:lnTo>
                    <a:pt x="453" y="585"/>
                  </a:lnTo>
                  <a:lnTo>
                    <a:pt x="442" y="581"/>
                  </a:lnTo>
                  <a:lnTo>
                    <a:pt x="431" y="575"/>
                  </a:lnTo>
                  <a:lnTo>
                    <a:pt x="422" y="569"/>
                  </a:lnTo>
                  <a:lnTo>
                    <a:pt x="422" y="569"/>
                  </a:lnTo>
                  <a:lnTo>
                    <a:pt x="413" y="563"/>
                  </a:lnTo>
                  <a:lnTo>
                    <a:pt x="406" y="556"/>
                  </a:lnTo>
                  <a:lnTo>
                    <a:pt x="398" y="549"/>
                  </a:lnTo>
                  <a:lnTo>
                    <a:pt x="392" y="542"/>
                  </a:lnTo>
                  <a:lnTo>
                    <a:pt x="381" y="525"/>
                  </a:lnTo>
                  <a:lnTo>
                    <a:pt x="371" y="507"/>
                  </a:lnTo>
                  <a:lnTo>
                    <a:pt x="371" y="507"/>
                  </a:lnTo>
                  <a:lnTo>
                    <a:pt x="375" y="502"/>
                  </a:lnTo>
                  <a:lnTo>
                    <a:pt x="375" y="502"/>
                  </a:lnTo>
                  <a:lnTo>
                    <a:pt x="376" y="499"/>
                  </a:lnTo>
                  <a:lnTo>
                    <a:pt x="376" y="496"/>
                  </a:lnTo>
                  <a:lnTo>
                    <a:pt x="374" y="495"/>
                  </a:lnTo>
                  <a:lnTo>
                    <a:pt x="372" y="494"/>
                  </a:lnTo>
                  <a:lnTo>
                    <a:pt x="369" y="494"/>
                  </a:lnTo>
                  <a:lnTo>
                    <a:pt x="366" y="495"/>
                  </a:lnTo>
                  <a:lnTo>
                    <a:pt x="363" y="496"/>
                  </a:lnTo>
                  <a:lnTo>
                    <a:pt x="361" y="499"/>
                  </a:lnTo>
                  <a:lnTo>
                    <a:pt x="361" y="499"/>
                  </a:lnTo>
                  <a:lnTo>
                    <a:pt x="355" y="505"/>
                  </a:lnTo>
                  <a:lnTo>
                    <a:pt x="349" y="511"/>
                  </a:lnTo>
                  <a:lnTo>
                    <a:pt x="342" y="514"/>
                  </a:lnTo>
                  <a:lnTo>
                    <a:pt x="333" y="517"/>
                  </a:lnTo>
                  <a:lnTo>
                    <a:pt x="325" y="519"/>
                  </a:lnTo>
                  <a:lnTo>
                    <a:pt x="317" y="519"/>
                  </a:lnTo>
                  <a:lnTo>
                    <a:pt x="308" y="517"/>
                  </a:lnTo>
                  <a:lnTo>
                    <a:pt x="300" y="516"/>
                  </a:lnTo>
                  <a:lnTo>
                    <a:pt x="300" y="516"/>
                  </a:lnTo>
                  <a:lnTo>
                    <a:pt x="289" y="513"/>
                  </a:lnTo>
                  <a:lnTo>
                    <a:pt x="280" y="508"/>
                  </a:lnTo>
                  <a:lnTo>
                    <a:pt x="260" y="499"/>
                  </a:lnTo>
                  <a:lnTo>
                    <a:pt x="260" y="499"/>
                  </a:lnTo>
                  <a:lnTo>
                    <a:pt x="251" y="493"/>
                  </a:lnTo>
                  <a:lnTo>
                    <a:pt x="247" y="489"/>
                  </a:lnTo>
                  <a:lnTo>
                    <a:pt x="244" y="486"/>
                  </a:lnTo>
                  <a:lnTo>
                    <a:pt x="244" y="486"/>
                  </a:lnTo>
                  <a:lnTo>
                    <a:pt x="244" y="486"/>
                  </a:lnTo>
                  <a:lnTo>
                    <a:pt x="244" y="486"/>
                  </a:lnTo>
                  <a:lnTo>
                    <a:pt x="240" y="480"/>
                  </a:lnTo>
                  <a:lnTo>
                    <a:pt x="239" y="476"/>
                  </a:lnTo>
                  <a:lnTo>
                    <a:pt x="239" y="473"/>
                  </a:lnTo>
                  <a:lnTo>
                    <a:pt x="239" y="473"/>
                  </a:lnTo>
                  <a:lnTo>
                    <a:pt x="238" y="472"/>
                  </a:lnTo>
                  <a:lnTo>
                    <a:pt x="237" y="471"/>
                  </a:lnTo>
                  <a:lnTo>
                    <a:pt x="235" y="472"/>
                  </a:lnTo>
                  <a:lnTo>
                    <a:pt x="233" y="473"/>
                  </a:lnTo>
                  <a:lnTo>
                    <a:pt x="233" y="473"/>
                  </a:lnTo>
                  <a:lnTo>
                    <a:pt x="233" y="480"/>
                  </a:lnTo>
                  <a:lnTo>
                    <a:pt x="235" y="485"/>
                  </a:lnTo>
                  <a:lnTo>
                    <a:pt x="235" y="485"/>
                  </a:lnTo>
                  <a:lnTo>
                    <a:pt x="233" y="485"/>
                  </a:lnTo>
                  <a:lnTo>
                    <a:pt x="233" y="485"/>
                  </a:lnTo>
                  <a:lnTo>
                    <a:pt x="225" y="493"/>
                  </a:lnTo>
                  <a:lnTo>
                    <a:pt x="216" y="499"/>
                  </a:lnTo>
                  <a:lnTo>
                    <a:pt x="206" y="502"/>
                  </a:lnTo>
                  <a:lnTo>
                    <a:pt x="196" y="504"/>
                  </a:lnTo>
                  <a:lnTo>
                    <a:pt x="185" y="503"/>
                  </a:lnTo>
                  <a:lnTo>
                    <a:pt x="175" y="501"/>
                  </a:lnTo>
                  <a:lnTo>
                    <a:pt x="164" y="496"/>
                  </a:lnTo>
                  <a:lnTo>
                    <a:pt x="156" y="490"/>
                  </a:lnTo>
                  <a:lnTo>
                    <a:pt x="156" y="490"/>
                  </a:lnTo>
                  <a:lnTo>
                    <a:pt x="146" y="482"/>
                  </a:lnTo>
                  <a:lnTo>
                    <a:pt x="139" y="472"/>
                  </a:lnTo>
                  <a:lnTo>
                    <a:pt x="133" y="463"/>
                  </a:lnTo>
                  <a:lnTo>
                    <a:pt x="128" y="451"/>
                  </a:lnTo>
                  <a:lnTo>
                    <a:pt x="126" y="440"/>
                  </a:lnTo>
                  <a:lnTo>
                    <a:pt x="124" y="428"/>
                  </a:lnTo>
                  <a:lnTo>
                    <a:pt x="125" y="415"/>
                  </a:lnTo>
                  <a:lnTo>
                    <a:pt x="126" y="404"/>
                  </a:lnTo>
                  <a:lnTo>
                    <a:pt x="126" y="404"/>
                  </a:lnTo>
                  <a:lnTo>
                    <a:pt x="126" y="404"/>
                  </a:lnTo>
                  <a:lnTo>
                    <a:pt x="125" y="404"/>
                  </a:lnTo>
                  <a:lnTo>
                    <a:pt x="125" y="404"/>
                  </a:lnTo>
                  <a:lnTo>
                    <a:pt x="122" y="417"/>
                  </a:lnTo>
                  <a:lnTo>
                    <a:pt x="121" y="429"/>
                  </a:lnTo>
                  <a:lnTo>
                    <a:pt x="121" y="429"/>
                  </a:lnTo>
                  <a:lnTo>
                    <a:pt x="109" y="423"/>
                  </a:lnTo>
                  <a:lnTo>
                    <a:pt x="98" y="417"/>
                  </a:lnTo>
                  <a:lnTo>
                    <a:pt x="98" y="417"/>
                  </a:lnTo>
                  <a:lnTo>
                    <a:pt x="84" y="408"/>
                  </a:lnTo>
                  <a:lnTo>
                    <a:pt x="72" y="398"/>
                  </a:lnTo>
                  <a:lnTo>
                    <a:pt x="72" y="398"/>
                  </a:lnTo>
                  <a:lnTo>
                    <a:pt x="60" y="387"/>
                  </a:lnTo>
                  <a:lnTo>
                    <a:pt x="50" y="376"/>
                  </a:lnTo>
                  <a:lnTo>
                    <a:pt x="40" y="363"/>
                  </a:lnTo>
                  <a:lnTo>
                    <a:pt x="33" y="349"/>
                  </a:lnTo>
                  <a:lnTo>
                    <a:pt x="33" y="349"/>
                  </a:lnTo>
                  <a:lnTo>
                    <a:pt x="25" y="334"/>
                  </a:lnTo>
                  <a:lnTo>
                    <a:pt x="20" y="318"/>
                  </a:lnTo>
                  <a:lnTo>
                    <a:pt x="17" y="301"/>
                  </a:lnTo>
                  <a:lnTo>
                    <a:pt x="16" y="284"/>
                  </a:lnTo>
                  <a:lnTo>
                    <a:pt x="17" y="267"/>
                  </a:lnTo>
                  <a:lnTo>
                    <a:pt x="19" y="252"/>
                  </a:lnTo>
                  <a:lnTo>
                    <a:pt x="23" y="235"/>
                  </a:lnTo>
                  <a:lnTo>
                    <a:pt x="30" y="219"/>
                  </a:lnTo>
                  <a:lnTo>
                    <a:pt x="30" y="219"/>
                  </a:lnTo>
                  <a:lnTo>
                    <a:pt x="38" y="204"/>
                  </a:lnTo>
                  <a:lnTo>
                    <a:pt x="47" y="190"/>
                  </a:lnTo>
                  <a:lnTo>
                    <a:pt x="59" y="177"/>
                  </a:lnTo>
                  <a:lnTo>
                    <a:pt x="72" y="165"/>
                  </a:lnTo>
                  <a:lnTo>
                    <a:pt x="85" y="156"/>
                  </a:lnTo>
                  <a:lnTo>
                    <a:pt x="100" y="149"/>
                  </a:lnTo>
                  <a:lnTo>
                    <a:pt x="117" y="142"/>
                  </a:lnTo>
                  <a:lnTo>
                    <a:pt x="134" y="138"/>
                  </a:lnTo>
                  <a:lnTo>
                    <a:pt x="134" y="138"/>
                  </a:lnTo>
                  <a:lnTo>
                    <a:pt x="149" y="136"/>
                  </a:lnTo>
                  <a:lnTo>
                    <a:pt x="166" y="136"/>
                  </a:lnTo>
                  <a:lnTo>
                    <a:pt x="183" y="138"/>
                  </a:lnTo>
                  <a:lnTo>
                    <a:pt x="199" y="141"/>
                  </a:lnTo>
                  <a:lnTo>
                    <a:pt x="199" y="141"/>
                  </a:lnTo>
                  <a:lnTo>
                    <a:pt x="215" y="146"/>
                  </a:lnTo>
                  <a:lnTo>
                    <a:pt x="229" y="154"/>
                  </a:lnTo>
                  <a:lnTo>
                    <a:pt x="229" y="154"/>
                  </a:lnTo>
                  <a:lnTo>
                    <a:pt x="237" y="158"/>
                  </a:lnTo>
                  <a:lnTo>
                    <a:pt x="244" y="163"/>
                  </a:lnTo>
                  <a:lnTo>
                    <a:pt x="251" y="167"/>
                  </a:lnTo>
                  <a:lnTo>
                    <a:pt x="259" y="172"/>
                  </a:lnTo>
                  <a:lnTo>
                    <a:pt x="259" y="172"/>
                  </a:lnTo>
                  <a:lnTo>
                    <a:pt x="263" y="172"/>
                  </a:lnTo>
                  <a:lnTo>
                    <a:pt x="267" y="171"/>
                  </a:lnTo>
                  <a:lnTo>
                    <a:pt x="268" y="170"/>
                  </a:lnTo>
                  <a:lnTo>
                    <a:pt x="270" y="167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0" y="164"/>
                  </a:lnTo>
                  <a:lnTo>
                    <a:pt x="267" y="160"/>
                  </a:lnTo>
                  <a:lnTo>
                    <a:pt x="265" y="157"/>
                  </a:lnTo>
                  <a:lnTo>
                    <a:pt x="257" y="151"/>
                  </a:lnTo>
                  <a:lnTo>
                    <a:pt x="248" y="144"/>
                  </a:lnTo>
                  <a:lnTo>
                    <a:pt x="239" y="140"/>
                  </a:lnTo>
                  <a:lnTo>
                    <a:pt x="239" y="140"/>
                  </a:lnTo>
                  <a:lnTo>
                    <a:pt x="241" y="130"/>
                  </a:lnTo>
                  <a:lnTo>
                    <a:pt x="244" y="119"/>
                  </a:lnTo>
                  <a:lnTo>
                    <a:pt x="248" y="109"/>
                  </a:lnTo>
                  <a:lnTo>
                    <a:pt x="252" y="98"/>
                  </a:lnTo>
                  <a:lnTo>
                    <a:pt x="257" y="89"/>
                  </a:lnTo>
                  <a:lnTo>
                    <a:pt x="263" y="79"/>
                  </a:lnTo>
                  <a:lnTo>
                    <a:pt x="269" y="71"/>
                  </a:lnTo>
                  <a:lnTo>
                    <a:pt x="276" y="62"/>
                  </a:lnTo>
                  <a:lnTo>
                    <a:pt x="284" y="54"/>
                  </a:lnTo>
                  <a:lnTo>
                    <a:pt x="291" y="47"/>
                  </a:lnTo>
                  <a:lnTo>
                    <a:pt x="300" y="40"/>
                  </a:lnTo>
                  <a:lnTo>
                    <a:pt x="309" y="34"/>
                  </a:lnTo>
                  <a:lnTo>
                    <a:pt x="319" y="29"/>
                  </a:lnTo>
                  <a:lnTo>
                    <a:pt x="328" y="23"/>
                  </a:lnTo>
                  <a:lnTo>
                    <a:pt x="339" y="19"/>
                  </a:lnTo>
                  <a:lnTo>
                    <a:pt x="349" y="17"/>
                  </a:lnTo>
                  <a:lnTo>
                    <a:pt x="349" y="17"/>
                  </a:lnTo>
                  <a:lnTo>
                    <a:pt x="361" y="15"/>
                  </a:lnTo>
                  <a:lnTo>
                    <a:pt x="371" y="13"/>
                  </a:lnTo>
                  <a:lnTo>
                    <a:pt x="383" y="13"/>
                  </a:lnTo>
                  <a:lnTo>
                    <a:pt x="394" y="14"/>
                  </a:lnTo>
                  <a:lnTo>
                    <a:pt x="406" y="15"/>
                  </a:lnTo>
                  <a:lnTo>
                    <a:pt x="416" y="18"/>
                  </a:lnTo>
                  <a:lnTo>
                    <a:pt x="427" y="21"/>
                  </a:lnTo>
                  <a:lnTo>
                    <a:pt x="437" y="26"/>
                  </a:lnTo>
                  <a:lnTo>
                    <a:pt x="437" y="26"/>
                  </a:lnTo>
                  <a:lnTo>
                    <a:pt x="448" y="30"/>
                  </a:lnTo>
                  <a:lnTo>
                    <a:pt x="457" y="35"/>
                  </a:lnTo>
                  <a:lnTo>
                    <a:pt x="466" y="41"/>
                  </a:lnTo>
                  <a:lnTo>
                    <a:pt x="474" y="48"/>
                  </a:lnTo>
                  <a:lnTo>
                    <a:pt x="474" y="48"/>
                  </a:lnTo>
                  <a:lnTo>
                    <a:pt x="483" y="56"/>
                  </a:lnTo>
                  <a:lnTo>
                    <a:pt x="490" y="64"/>
                  </a:lnTo>
                  <a:lnTo>
                    <a:pt x="504" y="81"/>
                  </a:lnTo>
                  <a:lnTo>
                    <a:pt x="504" y="81"/>
                  </a:lnTo>
                  <a:lnTo>
                    <a:pt x="506" y="83"/>
                  </a:lnTo>
                  <a:lnTo>
                    <a:pt x="509" y="83"/>
                  </a:lnTo>
                  <a:lnTo>
                    <a:pt x="512" y="83"/>
                  </a:lnTo>
                  <a:lnTo>
                    <a:pt x="515" y="82"/>
                  </a:lnTo>
                  <a:lnTo>
                    <a:pt x="517" y="80"/>
                  </a:lnTo>
                  <a:lnTo>
                    <a:pt x="519" y="78"/>
                  </a:lnTo>
                  <a:lnTo>
                    <a:pt x="520" y="76"/>
                  </a:lnTo>
                  <a:lnTo>
                    <a:pt x="519" y="73"/>
                  </a:lnTo>
                  <a:lnTo>
                    <a:pt x="519" y="73"/>
                  </a:lnTo>
                  <a:lnTo>
                    <a:pt x="516" y="68"/>
                  </a:lnTo>
                  <a:lnTo>
                    <a:pt x="512" y="61"/>
                  </a:lnTo>
                  <a:lnTo>
                    <a:pt x="503" y="50"/>
                  </a:lnTo>
                  <a:lnTo>
                    <a:pt x="503" y="50"/>
                  </a:lnTo>
                  <a:lnTo>
                    <a:pt x="512" y="44"/>
                  </a:lnTo>
                  <a:lnTo>
                    <a:pt x="521" y="39"/>
                  </a:lnTo>
                  <a:lnTo>
                    <a:pt x="531" y="35"/>
                  </a:lnTo>
                  <a:lnTo>
                    <a:pt x="541" y="32"/>
                  </a:lnTo>
                  <a:lnTo>
                    <a:pt x="552" y="29"/>
                  </a:lnTo>
                  <a:lnTo>
                    <a:pt x="562" y="27"/>
                  </a:lnTo>
                  <a:lnTo>
                    <a:pt x="573" y="27"/>
                  </a:lnTo>
                  <a:lnTo>
                    <a:pt x="583" y="26"/>
                  </a:lnTo>
                  <a:lnTo>
                    <a:pt x="595" y="27"/>
                  </a:lnTo>
                  <a:lnTo>
                    <a:pt x="606" y="28"/>
                  </a:lnTo>
                  <a:lnTo>
                    <a:pt x="616" y="30"/>
                  </a:lnTo>
                  <a:lnTo>
                    <a:pt x="627" y="33"/>
                  </a:lnTo>
                  <a:lnTo>
                    <a:pt x="637" y="36"/>
                  </a:lnTo>
                  <a:lnTo>
                    <a:pt x="647" y="40"/>
                  </a:lnTo>
                  <a:lnTo>
                    <a:pt x="657" y="46"/>
                  </a:lnTo>
                  <a:lnTo>
                    <a:pt x="665" y="51"/>
                  </a:lnTo>
                  <a:lnTo>
                    <a:pt x="665" y="51"/>
                  </a:lnTo>
                  <a:lnTo>
                    <a:pt x="675" y="57"/>
                  </a:lnTo>
                  <a:lnTo>
                    <a:pt x="684" y="63"/>
                  </a:lnTo>
                  <a:lnTo>
                    <a:pt x="693" y="71"/>
                  </a:lnTo>
                  <a:lnTo>
                    <a:pt x="701" y="78"/>
                  </a:lnTo>
                  <a:lnTo>
                    <a:pt x="716" y="95"/>
                  </a:lnTo>
                  <a:lnTo>
                    <a:pt x="728" y="113"/>
                  </a:lnTo>
                  <a:lnTo>
                    <a:pt x="740" y="133"/>
                  </a:lnTo>
                  <a:lnTo>
                    <a:pt x="751" y="153"/>
                  </a:lnTo>
                  <a:lnTo>
                    <a:pt x="759" y="173"/>
                  </a:lnTo>
                  <a:lnTo>
                    <a:pt x="766" y="194"/>
                  </a:lnTo>
                  <a:lnTo>
                    <a:pt x="766" y="194"/>
                  </a:lnTo>
                  <a:lnTo>
                    <a:pt x="755" y="194"/>
                  </a:lnTo>
                  <a:lnTo>
                    <a:pt x="742" y="194"/>
                  </a:lnTo>
                  <a:lnTo>
                    <a:pt x="742" y="194"/>
                  </a:lnTo>
                  <a:lnTo>
                    <a:pt x="741" y="195"/>
                  </a:lnTo>
                  <a:lnTo>
                    <a:pt x="740" y="195"/>
                  </a:lnTo>
                  <a:lnTo>
                    <a:pt x="741" y="196"/>
                  </a:lnTo>
                  <a:lnTo>
                    <a:pt x="741" y="196"/>
                  </a:lnTo>
                  <a:lnTo>
                    <a:pt x="769" y="201"/>
                  </a:lnTo>
                  <a:lnTo>
                    <a:pt x="769" y="201"/>
                  </a:lnTo>
                  <a:lnTo>
                    <a:pt x="772" y="208"/>
                  </a:lnTo>
                  <a:lnTo>
                    <a:pt x="772" y="208"/>
                  </a:lnTo>
                  <a:lnTo>
                    <a:pt x="773" y="209"/>
                  </a:lnTo>
                  <a:lnTo>
                    <a:pt x="775" y="209"/>
                  </a:lnTo>
                  <a:lnTo>
                    <a:pt x="778" y="208"/>
                  </a:lnTo>
                  <a:lnTo>
                    <a:pt x="778" y="206"/>
                  </a:lnTo>
                  <a:lnTo>
                    <a:pt x="778" y="206"/>
                  </a:lnTo>
                  <a:lnTo>
                    <a:pt x="778" y="203"/>
                  </a:lnTo>
                  <a:lnTo>
                    <a:pt x="778" y="203"/>
                  </a:lnTo>
                  <a:lnTo>
                    <a:pt x="800" y="209"/>
                  </a:lnTo>
                  <a:lnTo>
                    <a:pt x="822" y="218"/>
                  </a:lnTo>
                  <a:lnTo>
                    <a:pt x="833" y="223"/>
                  </a:lnTo>
                  <a:lnTo>
                    <a:pt x="843" y="228"/>
                  </a:lnTo>
                  <a:lnTo>
                    <a:pt x="853" y="236"/>
                  </a:lnTo>
                  <a:lnTo>
                    <a:pt x="863" y="242"/>
                  </a:lnTo>
                  <a:lnTo>
                    <a:pt x="863" y="242"/>
                  </a:lnTo>
                  <a:lnTo>
                    <a:pt x="874" y="253"/>
                  </a:lnTo>
                  <a:lnTo>
                    <a:pt x="884" y="263"/>
                  </a:lnTo>
                  <a:lnTo>
                    <a:pt x="892" y="274"/>
                  </a:lnTo>
                  <a:lnTo>
                    <a:pt x="901" y="286"/>
                  </a:lnTo>
                  <a:lnTo>
                    <a:pt x="908" y="299"/>
                  </a:lnTo>
                  <a:lnTo>
                    <a:pt x="913" y="312"/>
                  </a:lnTo>
                  <a:lnTo>
                    <a:pt x="919" y="326"/>
                  </a:lnTo>
                  <a:lnTo>
                    <a:pt x="922" y="341"/>
                  </a:lnTo>
                  <a:lnTo>
                    <a:pt x="922" y="341"/>
                  </a:lnTo>
                  <a:lnTo>
                    <a:pt x="923" y="355"/>
                  </a:lnTo>
                  <a:lnTo>
                    <a:pt x="924" y="368"/>
                  </a:lnTo>
                  <a:lnTo>
                    <a:pt x="923" y="383"/>
                  </a:lnTo>
                  <a:lnTo>
                    <a:pt x="920" y="397"/>
                  </a:lnTo>
                  <a:lnTo>
                    <a:pt x="917" y="409"/>
                  </a:lnTo>
                  <a:lnTo>
                    <a:pt x="910" y="423"/>
                  </a:lnTo>
                  <a:lnTo>
                    <a:pt x="904" y="434"/>
                  </a:lnTo>
                  <a:lnTo>
                    <a:pt x="896" y="446"/>
                  </a:lnTo>
                  <a:lnTo>
                    <a:pt x="896" y="446"/>
                  </a:lnTo>
                  <a:lnTo>
                    <a:pt x="885" y="456"/>
                  </a:lnTo>
                  <a:lnTo>
                    <a:pt x="875" y="465"/>
                  </a:lnTo>
                  <a:lnTo>
                    <a:pt x="862" y="472"/>
                  </a:lnTo>
                  <a:lnTo>
                    <a:pt x="849" y="479"/>
                  </a:lnTo>
                  <a:lnTo>
                    <a:pt x="836" y="483"/>
                  </a:lnTo>
                  <a:lnTo>
                    <a:pt x="822" y="485"/>
                  </a:lnTo>
                  <a:lnTo>
                    <a:pt x="808" y="485"/>
                  </a:lnTo>
                  <a:lnTo>
                    <a:pt x="794" y="484"/>
                  </a:lnTo>
                  <a:lnTo>
                    <a:pt x="794" y="484"/>
                  </a:lnTo>
                  <a:lnTo>
                    <a:pt x="791" y="484"/>
                  </a:lnTo>
                  <a:lnTo>
                    <a:pt x="787" y="485"/>
                  </a:lnTo>
                  <a:lnTo>
                    <a:pt x="784" y="486"/>
                  </a:lnTo>
                  <a:lnTo>
                    <a:pt x="782" y="489"/>
                  </a:lnTo>
                  <a:lnTo>
                    <a:pt x="781" y="491"/>
                  </a:lnTo>
                  <a:lnTo>
                    <a:pt x="781" y="493"/>
                  </a:lnTo>
                  <a:lnTo>
                    <a:pt x="782" y="495"/>
                  </a:lnTo>
                  <a:lnTo>
                    <a:pt x="785" y="496"/>
                  </a:lnTo>
                  <a:lnTo>
                    <a:pt x="785" y="496"/>
                  </a:lnTo>
                  <a:lnTo>
                    <a:pt x="797" y="499"/>
                  </a:lnTo>
                  <a:lnTo>
                    <a:pt x="809" y="499"/>
                  </a:lnTo>
                  <a:lnTo>
                    <a:pt x="821" y="499"/>
                  </a:lnTo>
                  <a:lnTo>
                    <a:pt x="833" y="496"/>
                  </a:lnTo>
                  <a:lnTo>
                    <a:pt x="843" y="493"/>
                  </a:lnTo>
                  <a:lnTo>
                    <a:pt x="855" y="489"/>
                  </a:lnTo>
                  <a:lnTo>
                    <a:pt x="865" y="485"/>
                  </a:lnTo>
                  <a:lnTo>
                    <a:pt x="875" y="479"/>
                  </a:lnTo>
                  <a:lnTo>
                    <a:pt x="884" y="472"/>
                  </a:lnTo>
                  <a:lnTo>
                    <a:pt x="894" y="465"/>
                  </a:lnTo>
                  <a:lnTo>
                    <a:pt x="902" y="458"/>
                  </a:lnTo>
                  <a:lnTo>
                    <a:pt x="909" y="448"/>
                  </a:lnTo>
                  <a:lnTo>
                    <a:pt x="917" y="439"/>
                  </a:lnTo>
                  <a:lnTo>
                    <a:pt x="923" y="429"/>
                  </a:lnTo>
                  <a:lnTo>
                    <a:pt x="927" y="419"/>
                  </a:lnTo>
                  <a:lnTo>
                    <a:pt x="931" y="407"/>
                  </a:lnTo>
                  <a:lnTo>
                    <a:pt x="931" y="407"/>
                  </a:lnTo>
                  <a:lnTo>
                    <a:pt x="934" y="394"/>
                  </a:lnTo>
                  <a:lnTo>
                    <a:pt x="937" y="382"/>
                  </a:lnTo>
                  <a:lnTo>
                    <a:pt x="938" y="369"/>
                  </a:lnTo>
                  <a:lnTo>
                    <a:pt x="938" y="357"/>
                  </a:lnTo>
                  <a:lnTo>
                    <a:pt x="937" y="344"/>
                  </a:lnTo>
                  <a:lnTo>
                    <a:pt x="933" y="332"/>
                  </a:lnTo>
                  <a:lnTo>
                    <a:pt x="930" y="320"/>
                  </a:lnTo>
                  <a:lnTo>
                    <a:pt x="926" y="308"/>
                  </a:lnTo>
                  <a:lnTo>
                    <a:pt x="921" y="297"/>
                  </a:lnTo>
                  <a:lnTo>
                    <a:pt x="916" y="286"/>
                  </a:lnTo>
                  <a:lnTo>
                    <a:pt x="908" y="275"/>
                  </a:lnTo>
                  <a:lnTo>
                    <a:pt x="901" y="265"/>
                  </a:lnTo>
                  <a:lnTo>
                    <a:pt x="892" y="256"/>
                  </a:lnTo>
                  <a:lnTo>
                    <a:pt x="884" y="246"/>
                  </a:lnTo>
                  <a:lnTo>
                    <a:pt x="875" y="238"/>
                  </a:lnTo>
                  <a:lnTo>
                    <a:pt x="864" y="231"/>
                  </a:lnTo>
                  <a:lnTo>
                    <a:pt x="864" y="231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513388" y="4684713"/>
              <a:ext cx="233362" cy="231775"/>
            </a:xfrm>
            <a:custGeom>
              <a:rect b="b" l="l" r="r" t="t"/>
              <a:pathLst>
                <a:path extrusionOk="0" h="293" w="294">
                  <a:moveTo>
                    <a:pt x="243" y="0"/>
                  </a:moveTo>
                  <a:lnTo>
                    <a:pt x="243" y="0"/>
                  </a:lnTo>
                  <a:lnTo>
                    <a:pt x="242" y="0"/>
                  </a:lnTo>
                  <a:lnTo>
                    <a:pt x="241" y="0"/>
                  </a:lnTo>
                  <a:lnTo>
                    <a:pt x="240" y="1"/>
                  </a:lnTo>
                  <a:lnTo>
                    <a:pt x="240" y="2"/>
                  </a:lnTo>
                  <a:lnTo>
                    <a:pt x="240" y="2"/>
                  </a:lnTo>
                  <a:lnTo>
                    <a:pt x="249" y="11"/>
                  </a:lnTo>
                  <a:lnTo>
                    <a:pt x="255" y="19"/>
                  </a:lnTo>
                  <a:lnTo>
                    <a:pt x="261" y="30"/>
                  </a:lnTo>
                  <a:lnTo>
                    <a:pt x="266" y="39"/>
                  </a:lnTo>
                  <a:lnTo>
                    <a:pt x="271" y="50"/>
                  </a:lnTo>
                  <a:lnTo>
                    <a:pt x="275" y="60"/>
                  </a:lnTo>
                  <a:lnTo>
                    <a:pt x="277" y="72"/>
                  </a:lnTo>
                  <a:lnTo>
                    <a:pt x="279" y="82"/>
                  </a:lnTo>
                  <a:lnTo>
                    <a:pt x="280" y="94"/>
                  </a:lnTo>
                  <a:lnTo>
                    <a:pt x="280" y="104"/>
                  </a:lnTo>
                  <a:lnTo>
                    <a:pt x="279" y="116"/>
                  </a:lnTo>
                  <a:lnTo>
                    <a:pt x="277" y="128"/>
                  </a:lnTo>
                  <a:lnTo>
                    <a:pt x="274" y="138"/>
                  </a:lnTo>
                  <a:lnTo>
                    <a:pt x="270" y="149"/>
                  </a:lnTo>
                  <a:lnTo>
                    <a:pt x="264" y="159"/>
                  </a:lnTo>
                  <a:lnTo>
                    <a:pt x="258" y="169"/>
                  </a:lnTo>
                  <a:lnTo>
                    <a:pt x="258" y="169"/>
                  </a:lnTo>
                  <a:lnTo>
                    <a:pt x="250" y="179"/>
                  </a:lnTo>
                  <a:lnTo>
                    <a:pt x="240" y="187"/>
                  </a:lnTo>
                  <a:lnTo>
                    <a:pt x="231" y="196"/>
                  </a:lnTo>
                  <a:lnTo>
                    <a:pt x="220" y="202"/>
                  </a:lnTo>
                  <a:lnTo>
                    <a:pt x="209" y="207"/>
                  </a:lnTo>
                  <a:lnTo>
                    <a:pt x="197" y="212"/>
                  </a:lnTo>
                  <a:lnTo>
                    <a:pt x="186" y="214"/>
                  </a:lnTo>
                  <a:lnTo>
                    <a:pt x="173" y="216"/>
                  </a:lnTo>
                  <a:lnTo>
                    <a:pt x="173" y="216"/>
                  </a:lnTo>
                  <a:lnTo>
                    <a:pt x="171" y="216"/>
                  </a:lnTo>
                  <a:lnTo>
                    <a:pt x="171" y="216"/>
                  </a:lnTo>
                  <a:lnTo>
                    <a:pt x="160" y="216"/>
                  </a:lnTo>
                  <a:lnTo>
                    <a:pt x="150" y="215"/>
                  </a:lnTo>
                  <a:lnTo>
                    <a:pt x="138" y="213"/>
                  </a:lnTo>
                  <a:lnTo>
                    <a:pt x="128" y="211"/>
                  </a:lnTo>
                  <a:lnTo>
                    <a:pt x="117" y="206"/>
                  </a:lnTo>
                  <a:lnTo>
                    <a:pt x="107" y="201"/>
                  </a:lnTo>
                  <a:lnTo>
                    <a:pt x="97" y="195"/>
                  </a:lnTo>
                  <a:lnTo>
                    <a:pt x="88" y="188"/>
                  </a:lnTo>
                  <a:lnTo>
                    <a:pt x="88" y="188"/>
                  </a:lnTo>
                  <a:lnTo>
                    <a:pt x="86" y="186"/>
                  </a:lnTo>
                  <a:lnTo>
                    <a:pt x="83" y="186"/>
                  </a:lnTo>
                  <a:lnTo>
                    <a:pt x="79" y="187"/>
                  </a:lnTo>
                  <a:lnTo>
                    <a:pt x="76" y="188"/>
                  </a:lnTo>
                  <a:lnTo>
                    <a:pt x="73" y="191"/>
                  </a:lnTo>
                  <a:lnTo>
                    <a:pt x="72" y="193"/>
                  </a:lnTo>
                  <a:lnTo>
                    <a:pt x="72" y="196"/>
                  </a:lnTo>
                  <a:lnTo>
                    <a:pt x="74" y="198"/>
                  </a:lnTo>
                  <a:lnTo>
                    <a:pt x="74" y="198"/>
                  </a:lnTo>
                  <a:lnTo>
                    <a:pt x="84" y="205"/>
                  </a:lnTo>
                  <a:lnTo>
                    <a:pt x="94" y="212"/>
                  </a:lnTo>
                  <a:lnTo>
                    <a:pt x="106" y="218"/>
                  </a:lnTo>
                  <a:lnTo>
                    <a:pt x="116" y="222"/>
                  </a:lnTo>
                  <a:lnTo>
                    <a:pt x="128" y="225"/>
                  </a:lnTo>
                  <a:lnTo>
                    <a:pt x="140" y="227"/>
                  </a:lnTo>
                  <a:lnTo>
                    <a:pt x="152" y="228"/>
                  </a:lnTo>
                  <a:lnTo>
                    <a:pt x="163" y="229"/>
                  </a:lnTo>
                  <a:lnTo>
                    <a:pt x="163" y="229"/>
                  </a:lnTo>
                  <a:lnTo>
                    <a:pt x="162" y="235"/>
                  </a:lnTo>
                  <a:lnTo>
                    <a:pt x="160" y="241"/>
                  </a:lnTo>
                  <a:lnTo>
                    <a:pt x="154" y="252"/>
                  </a:lnTo>
                  <a:lnTo>
                    <a:pt x="147" y="261"/>
                  </a:lnTo>
                  <a:lnTo>
                    <a:pt x="138" y="269"/>
                  </a:lnTo>
                  <a:lnTo>
                    <a:pt x="128" y="276"/>
                  </a:lnTo>
                  <a:lnTo>
                    <a:pt x="116" y="281"/>
                  </a:lnTo>
                  <a:lnTo>
                    <a:pt x="104" y="284"/>
                  </a:lnTo>
                  <a:lnTo>
                    <a:pt x="92" y="285"/>
                  </a:lnTo>
                  <a:lnTo>
                    <a:pt x="92" y="285"/>
                  </a:lnTo>
                  <a:lnTo>
                    <a:pt x="77" y="284"/>
                  </a:lnTo>
                  <a:lnTo>
                    <a:pt x="63" y="282"/>
                  </a:lnTo>
                  <a:lnTo>
                    <a:pt x="49" y="278"/>
                  </a:lnTo>
                  <a:lnTo>
                    <a:pt x="35" y="272"/>
                  </a:lnTo>
                  <a:lnTo>
                    <a:pt x="35" y="272"/>
                  </a:lnTo>
                  <a:lnTo>
                    <a:pt x="25" y="265"/>
                  </a:lnTo>
                  <a:lnTo>
                    <a:pt x="18" y="262"/>
                  </a:lnTo>
                  <a:lnTo>
                    <a:pt x="13" y="257"/>
                  </a:lnTo>
                  <a:lnTo>
                    <a:pt x="8" y="253"/>
                  </a:lnTo>
                  <a:lnTo>
                    <a:pt x="5" y="246"/>
                  </a:lnTo>
                  <a:lnTo>
                    <a:pt x="3" y="241"/>
                  </a:lnTo>
                  <a:lnTo>
                    <a:pt x="3" y="234"/>
                  </a:lnTo>
                  <a:lnTo>
                    <a:pt x="3" y="234"/>
                  </a:lnTo>
                  <a:lnTo>
                    <a:pt x="2" y="234"/>
                  </a:lnTo>
                  <a:lnTo>
                    <a:pt x="2" y="234"/>
                  </a:lnTo>
                  <a:lnTo>
                    <a:pt x="2" y="234"/>
                  </a:lnTo>
                  <a:lnTo>
                    <a:pt x="0" y="241"/>
                  </a:lnTo>
                  <a:lnTo>
                    <a:pt x="0" y="247"/>
                  </a:lnTo>
                  <a:lnTo>
                    <a:pt x="2" y="254"/>
                  </a:lnTo>
                  <a:lnTo>
                    <a:pt x="5" y="259"/>
                  </a:lnTo>
                  <a:lnTo>
                    <a:pt x="10" y="264"/>
                  </a:lnTo>
                  <a:lnTo>
                    <a:pt x="15" y="268"/>
                  </a:lnTo>
                  <a:lnTo>
                    <a:pt x="26" y="276"/>
                  </a:lnTo>
                  <a:lnTo>
                    <a:pt x="26" y="276"/>
                  </a:lnTo>
                  <a:lnTo>
                    <a:pt x="42" y="283"/>
                  </a:lnTo>
                  <a:lnTo>
                    <a:pt x="58" y="289"/>
                  </a:lnTo>
                  <a:lnTo>
                    <a:pt x="75" y="291"/>
                  </a:lnTo>
                  <a:lnTo>
                    <a:pt x="84" y="293"/>
                  </a:lnTo>
                  <a:lnTo>
                    <a:pt x="92" y="293"/>
                  </a:lnTo>
                  <a:lnTo>
                    <a:pt x="92" y="293"/>
                  </a:lnTo>
                  <a:lnTo>
                    <a:pt x="106" y="290"/>
                  </a:lnTo>
                  <a:lnTo>
                    <a:pt x="119" y="287"/>
                  </a:lnTo>
                  <a:lnTo>
                    <a:pt x="133" y="281"/>
                  </a:lnTo>
                  <a:lnTo>
                    <a:pt x="145" y="274"/>
                  </a:lnTo>
                  <a:lnTo>
                    <a:pt x="155" y="264"/>
                  </a:lnTo>
                  <a:lnTo>
                    <a:pt x="163" y="254"/>
                  </a:lnTo>
                  <a:lnTo>
                    <a:pt x="168" y="248"/>
                  </a:lnTo>
                  <a:lnTo>
                    <a:pt x="171" y="242"/>
                  </a:lnTo>
                  <a:lnTo>
                    <a:pt x="173" y="235"/>
                  </a:lnTo>
                  <a:lnTo>
                    <a:pt x="175" y="228"/>
                  </a:lnTo>
                  <a:lnTo>
                    <a:pt x="175" y="228"/>
                  </a:lnTo>
                  <a:lnTo>
                    <a:pt x="188" y="226"/>
                  </a:lnTo>
                  <a:lnTo>
                    <a:pt x="200" y="223"/>
                  </a:lnTo>
                  <a:lnTo>
                    <a:pt x="213" y="219"/>
                  </a:lnTo>
                  <a:lnTo>
                    <a:pt x="224" y="214"/>
                  </a:lnTo>
                  <a:lnTo>
                    <a:pt x="236" y="207"/>
                  </a:lnTo>
                  <a:lnTo>
                    <a:pt x="247" y="199"/>
                  </a:lnTo>
                  <a:lnTo>
                    <a:pt x="256" y="191"/>
                  </a:lnTo>
                  <a:lnTo>
                    <a:pt x="265" y="180"/>
                  </a:lnTo>
                  <a:lnTo>
                    <a:pt x="265" y="180"/>
                  </a:lnTo>
                  <a:lnTo>
                    <a:pt x="273" y="170"/>
                  </a:lnTo>
                  <a:lnTo>
                    <a:pt x="280" y="158"/>
                  </a:lnTo>
                  <a:lnTo>
                    <a:pt x="285" y="146"/>
                  </a:lnTo>
                  <a:lnTo>
                    <a:pt x="290" y="135"/>
                  </a:lnTo>
                  <a:lnTo>
                    <a:pt x="293" y="122"/>
                  </a:lnTo>
                  <a:lnTo>
                    <a:pt x="294" y="110"/>
                  </a:lnTo>
                  <a:lnTo>
                    <a:pt x="294" y="97"/>
                  </a:lnTo>
                  <a:lnTo>
                    <a:pt x="294" y="85"/>
                  </a:lnTo>
                  <a:lnTo>
                    <a:pt x="292" y="73"/>
                  </a:lnTo>
                  <a:lnTo>
                    <a:pt x="289" y="61"/>
                  </a:lnTo>
                  <a:lnTo>
                    <a:pt x="283" y="50"/>
                  </a:lnTo>
                  <a:lnTo>
                    <a:pt x="278" y="38"/>
                  </a:lnTo>
                  <a:lnTo>
                    <a:pt x="271" y="28"/>
                  </a:lnTo>
                  <a:lnTo>
                    <a:pt x="263" y="17"/>
                  </a:lnTo>
                  <a:lnTo>
                    <a:pt x="254" y="9"/>
                  </a:lnTo>
                  <a:lnTo>
                    <a:pt x="243" y="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5311775" y="4398963"/>
              <a:ext cx="184150" cy="65087"/>
            </a:xfrm>
            <a:custGeom>
              <a:rect b="b" l="l" r="r" t="t"/>
              <a:pathLst>
                <a:path extrusionOk="0" h="82" w="232">
                  <a:moveTo>
                    <a:pt x="232" y="45"/>
                  </a:moveTo>
                  <a:lnTo>
                    <a:pt x="232" y="45"/>
                  </a:lnTo>
                  <a:lnTo>
                    <a:pt x="227" y="36"/>
                  </a:lnTo>
                  <a:lnTo>
                    <a:pt x="221" y="28"/>
                  </a:lnTo>
                  <a:lnTo>
                    <a:pt x="214" y="21"/>
                  </a:lnTo>
                  <a:lnTo>
                    <a:pt x="206" y="16"/>
                  </a:lnTo>
                  <a:lnTo>
                    <a:pt x="198" y="10"/>
                  </a:lnTo>
                  <a:lnTo>
                    <a:pt x="188" y="7"/>
                  </a:lnTo>
                  <a:lnTo>
                    <a:pt x="179" y="5"/>
                  </a:lnTo>
                  <a:lnTo>
                    <a:pt x="168" y="4"/>
                  </a:lnTo>
                  <a:lnTo>
                    <a:pt x="168" y="4"/>
                  </a:lnTo>
                  <a:lnTo>
                    <a:pt x="159" y="4"/>
                  </a:lnTo>
                  <a:lnTo>
                    <a:pt x="150" y="6"/>
                  </a:lnTo>
                  <a:lnTo>
                    <a:pt x="141" y="9"/>
                  </a:lnTo>
                  <a:lnTo>
                    <a:pt x="133" y="14"/>
                  </a:lnTo>
                  <a:lnTo>
                    <a:pt x="133" y="14"/>
                  </a:lnTo>
                  <a:lnTo>
                    <a:pt x="125" y="18"/>
                  </a:lnTo>
                  <a:lnTo>
                    <a:pt x="119" y="22"/>
                  </a:lnTo>
                  <a:lnTo>
                    <a:pt x="119" y="22"/>
                  </a:lnTo>
                  <a:lnTo>
                    <a:pt x="113" y="16"/>
                  </a:lnTo>
                  <a:lnTo>
                    <a:pt x="105" y="10"/>
                  </a:lnTo>
                  <a:lnTo>
                    <a:pt x="97" y="6"/>
                  </a:lnTo>
                  <a:lnTo>
                    <a:pt x="88" y="3"/>
                  </a:lnTo>
                  <a:lnTo>
                    <a:pt x="80" y="1"/>
                  </a:lnTo>
                  <a:lnTo>
                    <a:pt x="71" y="0"/>
                  </a:lnTo>
                  <a:lnTo>
                    <a:pt x="62" y="0"/>
                  </a:lnTo>
                  <a:lnTo>
                    <a:pt x="53" y="2"/>
                  </a:lnTo>
                  <a:lnTo>
                    <a:pt x="53" y="2"/>
                  </a:lnTo>
                  <a:lnTo>
                    <a:pt x="44" y="5"/>
                  </a:lnTo>
                  <a:lnTo>
                    <a:pt x="36" y="8"/>
                  </a:lnTo>
                  <a:lnTo>
                    <a:pt x="29" y="14"/>
                  </a:lnTo>
                  <a:lnTo>
                    <a:pt x="21" y="19"/>
                  </a:lnTo>
                  <a:lnTo>
                    <a:pt x="15" y="25"/>
                  </a:lnTo>
                  <a:lnTo>
                    <a:pt x="10" y="32"/>
                  </a:lnTo>
                  <a:lnTo>
                    <a:pt x="4" y="40"/>
                  </a:lnTo>
                  <a:lnTo>
                    <a:pt x="1" y="48"/>
                  </a:lnTo>
                  <a:lnTo>
                    <a:pt x="1" y="48"/>
                  </a:lnTo>
                  <a:lnTo>
                    <a:pt x="0" y="57"/>
                  </a:lnTo>
                  <a:lnTo>
                    <a:pt x="0" y="67"/>
                  </a:lnTo>
                  <a:lnTo>
                    <a:pt x="1" y="71"/>
                  </a:lnTo>
                  <a:lnTo>
                    <a:pt x="3" y="76"/>
                  </a:lnTo>
                  <a:lnTo>
                    <a:pt x="7" y="80"/>
                  </a:lnTo>
                  <a:lnTo>
                    <a:pt x="11" y="82"/>
                  </a:lnTo>
                  <a:lnTo>
                    <a:pt x="11" y="82"/>
                  </a:lnTo>
                  <a:lnTo>
                    <a:pt x="13" y="82"/>
                  </a:lnTo>
                  <a:lnTo>
                    <a:pt x="16" y="81"/>
                  </a:lnTo>
                  <a:lnTo>
                    <a:pt x="18" y="79"/>
                  </a:lnTo>
                  <a:lnTo>
                    <a:pt x="18" y="76"/>
                  </a:lnTo>
                  <a:lnTo>
                    <a:pt x="18" y="76"/>
                  </a:lnTo>
                  <a:lnTo>
                    <a:pt x="17" y="72"/>
                  </a:lnTo>
                  <a:lnTo>
                    <a:pt x="15" y="68"/>
                  </a:lnTo>
                  <a:lnTo>
                    <a:pt x="15" y="68"/>
                  </a:lnTo>
                  <a:lnTo>
                    <a:pt x="14" y="64"/>
                  </a:lnTo>
                  <a:lnTo>
                    <a:pt x="13" y="61"/>
                  </a:lnTo>
                  <a:lnTo>
                    <a:pt x="13" y="61"/>
                  </a:lnTo>
                  <a:lnTo>
                    <a:pt x="14" y="52"/>
                  </a:lnTo>
                  <a:lnTo>
                    <a:pt x="16" y="44"/>
                  </a:lnTo>
                  <a:lnTo>
                    <a:pt x="16" y="44"/>
                  </a:lnTo>
                  <a:lnTo>
                    <a:pt x="20" y="36"/>
                  </a:lnTo>
                  <a:lnTo>
                    <a:pt x="25" y="28"/>
                  </a:lnTo>
                  <a:lnTo>
                    <a:pt x="33" y="22"/>
                  </a:lnTo>
                  <a:lnTo>
                    <a:pt x="40" y="17"/>
                  </a:lnTo>
                  <a:lnTo>
                    <a:pt x="40" y="17"/>
                  </a:lnTo>
                  <a:lnTo>
                    <a:pt x="50" y="13"/>
                  </a:lnTo>
                  <a:lnTo>
                    <a:pt x="59" y="10"/>
                  </a:lnTo>
                  <a:lnTo>
                    <a:pt x="69" y="9"/>
                  </a:lnTo>
                  <a:lnTo>
                    <a:pt x="79" y="9"/>
                  </a:lnTo>
                  <a:lnTo>
                    <a:pt x="88" y="11"/>
                  </a:lnTo>
                  <a:lnTo>
                    <a:pt x="98" y="15"/>
                  </a:lnTo>
                  <a:lnTo>
                    <a:pt x="107" y="20"/>
                  </a:lnTo>
                  <a:lnTo>
                    <a:pt x="116" y="25"/>
                  </a:lnTo>
                  <a:lnTo>
                    <a:pt x="116" y="25"/>
                  </a:lnTo>
                  <a:lnTo>
                    <a:pt x="109" y="32"/>
                  </a:lnTo>
                  <a:lnTo>
                    <a:pt x="104" y="40"/>
                  </a:lnTo>
                  <a:lnTo>
                    <a:pt x="104" y="40"/>
                  </a:lnTo>
                  <a:lnTo>
                    <a:pt x="103" y="42"/>
                  </a:lnTo>
                  <a:lnTo>
                    <a:pt x="104" y="44"/>
                  </a:lnTo>
                  <a:lnTo>
                    <a:pt x="105" y="45"/>
                  </a:lnTo>
                  <a:lnTo>
                    <a:pt x="107" y="46"/>
                  </a:lnTo>
                  <a:lnTo>
                    <a:pt x="112" y="46"/>
                  </a:lnTo>
                  <a:lnTo>
                    <a:pt x="114" y="45"/>
                  </a:lnTo>
                  <a:lnTo>
                    <a:pt x="115" y="44"/>
                  </a:lnTo>
                  <a:lnTo>
                    <a:pt x="115" y="44"/>
                  </a:lnTo>
                  <a:lnTo>
                    <a:pt x="125" y="32"/>
                  </a:lnTo>
                  <a:lnTo>
                    <a:pt x="132" y="27"/>
                  </a:lnTo>
                  <a:lnTo>
                    <a:pt x="138" y="23"/>
                  </a:lnTo>
                  <a:lnTo>
                    <a:pt x="138" y="23"/>
                  </a:lnTo>
                  <a:lnTo>
                    <a:pt x="144" y="20"/>
                  </a:lnTo>
                  <a:lnTo>
                    <a:pt x="152" y="18"/>
                  </a:lnTo>
                  <a:lnTo>
                    <a:pt x="159" y="16"/>
                  </a:lnTo>
                  <a:lnTo>
                    <a:pt x="166" y="15"/>
                  </a:lnTo>
                  <a:lnTo>
                    <a:pt x="166" y="15"/>
                  </a:lnTo>
                  <a:lnTo>
                    <a:pt x="176" y="16"/>
                  </a:lnTo>
                  <a:lnTo>
                    <a:pt x="184" y="17"/>
                  </a:lnTo>
                  <a:lnTo>
                    <a:pt x="193" y="19"/>
                  </a:lnTo>
                  <a:lnTo>
                    <a:pt x="201" y="23"/>
                  </a:lnTo>
                  <a:lnTo>
                    <a:pt x="208" y="27"/>
                  </a:lnTo>
                  <a:lnTo>
                    <a:pt x="215" y="34"/>
                  </a:lnTo>
                  <a:lnTo>
                    <a:pt x="221" y="40"/>
                  </a:lnTo>
                  <a:lnTo>
                    <a:pt x="226" y="47"/>
                  </a:lnTo>
                  <a:lnTo>
                    <a:pt x="226" y="47"/>
                  </a:lnTo>
                  <a:lnTo>
                    <a:pt x="228" y="48"/>
                  </a:lnTo>
                  <a:lnTo>
                    <a:pt x="230" y="48"/>
                  </a:lnTo>
                  <a:lnTo>
                    <a:pt x="232" y="46"/>
                  </a:lnTo>
                  <a:lnTo>
                    <a:pt x="232" y="45"/>
                  </a:lnTo>
                  <a:lnTo>
                    <a:pt x="232" y="45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5499100" y="4646613"/>
              <a:ext cx="88900" cy="63500"/>
            </a:xfrm>
            <a:custGeom>
              <a:rect b="b" l="l" r="r" t="t"/>
              <a:pathLst>
                <a:path extrusionOk="0" h="81" w="111">
                  <a:moveTo>
                    <a:pt x="111" y="4"/>
                  </a:moveTo>
                  <a:lnTo>
                    <a:pt x="111" y="4"/>
                  </a:lnTo>
                  <a:lnTo>
                    <a:pt x="110" y="2"/>
                  </a:lnTo>
                  <a:lnTo>
                    <a:pt x="109" y="1"/>
                  </a:lnTo>
                  <a:lnTo>
                    <a:pt x="106" y="0"/>
                  </a:lnTo>
                  <a:lnTo>
                    <a:pt x="104" y="0"/>
                  </a:lnTo>
                  <a:lnTo>
                    <a:pt x="102" y="1"/>
                  </a:lnTo>
                  <a:lnTo>
                    <a:pt x="99" y="3"/>
                  </a:lnTo>
                  <a:lnTo>
                    <a:pt x="97" y="4"/>
                  </a:lnTo>
                  <a:lnTo>
                    <a:pt x="97" y="7"/>
                  </a:lnTo>
                  <a:lnTo>
                    <a:pt x="97" y="7"/>
                  </a:lnTo>
                  <a:lnTo>
                    <a:pt x="97" y="16"/>
                  </a:lnTo>
                  <a:lnTo>
                    <a:pt x="96" y="24"/>
                  </a:lnTo>
                  <a:lnTo>
                    <a:pt x="94" y="32"/>
                  </a:lnTo>
                  <a:lnTo>
                    <a:pt x="91" y="40"/>
                  </a:lnTo>
                  <a:lnTo>
                    <a:pt x="87" y="47"/>
                  </a:lnTo>
                  <a:lnTo>
                    <a:pt x="82" y="55"/>
                  </a:lnTo>
                  <a:lnTo>
                    <a:pt x="76" y="60"/>
                  </a:lnTo>
                  <a:lnTo>
                    <a:pt x="69" y="65"/>
                  </a:lnTo>
                  <a:lnTo>
                    <a:pt x="69" y="65"/>
                  </a:lnTo>
                  <a:lnTo>
                    <a:pt x="62" y="69"/>
                  </a:lnTo>
                  <a:lnTo>
                    <a:pt x="53" y="73"/>
                  </a:lnTo>
                  <a:lnTo>
                    <a:pt x="45" y="75"/>
                  </a:lnTo>
                  <a:lnTo>
                    <a:pt x="36" y="76"/>
                  </a:lnTo>
                  <a:lnTo>
                    <a:pt x="28" y="76"/>
                  </a:lnTo>
                  <a:lnTo>
                    <a:pt x="20" y="75"/>
                  </a:lnTo>
                  <a:lnTo>
                    <a:pt x="11" y="73"/>
                  </a:lnTo>
                  <a:lnTo>
                    <a:pt x="3" y="68"/>
                  </a:lnTo>
                  <a:lnTo>
                    <a:pt x="3" y="68"/>
                  </a:lnTo>
                  <a:lnTo>
                    <a:pt x="2" y="68"/>
                  </a:lnTo>
                  <a:lnTo>
                    <a:pt x="0" y="69"/>
                  </a:lnTo>
                  <a:lnTo>
                    <a:pt x="0" y="70"/>
                  </a:lnTo>
                  <a:lnTo>
                    <a:pt x="0" y="72"/>
                  </a:lnTo>
                  <a:lnTo>
                    <a:pt x="0" y="72"/>
                  </a:lnTo>
                  <a:lnTo>
                    <a:pt x="9" y="76"/>
                  </a:lnTo>
                  <a:lnTo>
                    <a:pt x="17" y="79"/>
                  </a:lnTo>
                  <a:lnTo>
                    <a:pt x="27" y="80"/>
                  </a:lnTo>
                  <a:lnTo>
                    <a:pt x="36" y="81"/>
                  </a:lnTo>
                  <a:lnTo>
                    <a:pt x="46" y="80"/>
                  </a:lnTo>
                  <a:lnTo>
                    <a:pt x="55" y="78"/>
                  </a:lnTo>
                  <a:lnTo>
                    <a:pt x="64" y="75"/>
                  </a:lnTo>
                  <a:lnTo>
                    <a:pt x="72" y="72"/>
                  </a:lnTo>
                  <a:lnTo>
                    <a:pt x="72" y="72"/>
                  </a:lnTo>
                  <a:lnTo>
                    <a:pt x="81" y="65"/>
                  </a:lnTo>
                  <a:lnTo>
                    <a:pt x="89" y="59"/>
                  </a:lnTo>
                  <a:lnTo>
                    <a:pt x="95" y="52"/>
                  </a:lnTo>
                  <a:lnTo>
                    <a:pt x="101" y="43"/>
                  </a:lnTo>
                  <a:lnTo>
                    <a:pt x="105" y="34"/>
                  </a:lnTo>
                  <a:lnTo>
                    <a:pt x="108" y="24"/>
                  </a:lnTo>
                  <a:lnTo>
                    <a:pt x="110" y="15"/>
                  </a:lnTo>
                  <a:lnTo>
                    <a:pt x="111" y="4"/>
                  </a:lnTo>
                  <a:lnTo>
                    <a:pt x="111" y="4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5581650" y="4614863"/>
              <a:ext cx="55562" cy="63500"/>
            </a:xfrm>
            <a:custGeom>
              <a:rect b="b" l="l" r="r" t="t"/>
              <a:pathLst>
                <a:path extrusionOk="0" h="80" w="68">
                  <a:moveTo>
                    <a:pt x="68" y="3"/>
                  </a:moveTo>
                  <a:lnTo>
                    <a:pt x="68" y="3"/>
                  </a:lnTo>
                  <a:lnTo>
                    <a:pt x="68" y="1"/>
                  </a:lnTo>
                  <a:lnTo>
                    <a:pt x="67" y="0"/>
                  </a:lnTo>
                  <a:lnTo>
                    <a:pt x="63" y="0"/>
                  </a:lnTo>
                  <a:lnTo>
                    <a:pt x="60" y="2"/>
                  </a:lnTo>
                  <a:lnTo>
                    <a:pt x="59" y="3"/>
                  </a:lnTo>
                  <a:lnTo>
                    <a:pt x="59" y="5"/>
                  </a:lnTo>
                  <a:lnTo>
                    <a:pt x="59" y="5"/>
                  </a:lnTo>
                  <a:lnTo>
                    <a:pt x="58" y="18"/>
                  </a:lnTo>
                  <a:lnTo>
                    <a:pt x="55" y="31"/>
                  </a:lnTo>
                  <a:lnTo>
                    <a:pt x="51" y="41"/>
                  </a:lnTo>
                  <a:lnTo>
                    <a:pt x="44" y="52"/>
                  </a:lnTo>
                  <a:lnTo>
                    <a:pt x="35" y="60"/>
                  </a:lnTo>
                  <a:lnTo>
                    <a:pt x="26" y="67"/>
                  </a:lnTo>
                  <a:lnTo>
                    <a:pt x="14" y="73"/>
                  </a:lnTo>
                  <a:lnTo>
                    <a:pt x="3" y="76"/>
                  </a:lnTo>
                  <a:lnTo>
                    <a:pt x="3" y="76"/>
                  </a:lnTo>
                  <a:lnTo>
                    <a:pt x="1" y="77"/>
                  </a:lnTo>
                  <a:lnTo>
                    <a:pt x="0" y="78"/>
                  </a:lnTo>
                  <a:lnTo>
                    <a:pt x="1" y="80"/>
                  </a:lnTo>
                  <a:lnTo>
                    <a:pt x="3" y="80"/>
                  </a:lnTo>
                  <a:lnTo>
                    <a:pt x="3" y="80"/>
                  </a:lnTo>
                  <a:lnTo>
                    <a:pt x="9" y="79"/>
                  </a:lnTo>
                  <a:lnTo>
                    <a:pt x="17" y="77"/>
                  </a:lnTo>
                  <a:lnTo>
                    <a:pt x="23" y="75"/>
                  </a:lnTo>
                  <a:lnTo>
                    <a:pt x="29" y="72"/>
                  </a:lnTo>
                  <a:lnTo>
                    <a:pt x="35" y="68"/>
                  </a:lnTo>
                  <a:lnTo>
                    <a:pt x="41" y="64"/>
                  </a:lnTo>
                  <a:lnTo>
                    <a:pt x="50" y="55"/>
                  </a:lnTo>
                  <a:lnTo>
                    <a:pt x="59" y="43"/>
                  </a:lnTo>
                  <a:lnTo>
                    <a:pt x="62" y="37"/>
                  </a:lnTo>
                  <a:lnTo>
                    <a:pt x="64" y="31"/>
                  </a:lnTo>
                  <a:lnTo>
                    <a:pt x="66" y="24"/>
                  </a:lnTo>
                  <a:lnTo>
                    <a:pt x="68" y="17"/>
                  </a:lnTo>
                  <a:lnTo>
                    <a:pt x="68" y="11"/>
                  </a:lnTo>
                  <a:lnTo>
                    <a:pt x="68" y="3"/>
                  </a:lnTo>
                  <a:lnTo>
                    <a:pt x="68" y="3"/>
                  </a:lnTo>
                  <a:close/>
                </a:path>
              </a:pathLst>
            </a:custGeom>
            <a:solidFill>
              <a:srgbClr val="65883B">
                <a:alpha val="28979"/>
              </a:srgbClr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0" name="Google Shape;130;p13"/>
          <p:cNvGrpSpPr/>
          <p:nvPr/>
        </p:nvGrpSpPr>
        <p:grpSpPr>
          <a:xfrm>
            <a:off x="-4320000" y="-4320000"/>
            <a:ext cx="26751325" cy="26737475"/>
            <a:chOff x="-4320000" y="-4320000"/>
            <a:chExt cx="26751325" cy="26737475"/>
          </a:xfrm>
        </p:grpSpPr>
        <p:sp>
          <p:nvSpPr>
            <p:cNvPr id="131" name="Google Shape;131;p13"/>
            <p:cNvSpPr/>
            <p:nvPr/>
          </p:nvSpPr>
          <p:spPr>
            <a:xfrm flipH="1" rot="10800000">
              <a:off x="-4307675" y="-4320000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3"/>
            <p:cNvSpPr/>
            <p:nvPr/>
          </p:nvSpPr>
          <p:spPr>
            <a:xfrm flipH="1">
              <a:off x="180975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3"/>
            <p:cNvSpPr/>
            <p:nvPr/>
          </p:nvSpPr>
          <p:spPr>
            <a:xfrm flipH="1">
              <a:off x="-4320000" y="0"/>
              <a:ext cx="4320000" cy="180975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4" name="Google Shape;134;p13"/>
            <p:cNvSpPr/>
            <p:nvPr/>
          </p:nvSpPr>
          <p:spPr>
            <a:xfrm flipH="1" rot="10800000">
              <a:off x="-4307675" y="18097475"/>
              <a:ext cx="26739000" cy="4320000"/>
            </a:xfrm>
            <a:prstGeom prst="rect">
              <a:avLst/>
            </a:prstGeom>
            <a:solidFill>
              <a:srgbClr val="F8F9FA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/>
          <p:nvPr/>
        </p:nvSpPr>
        <p:spPr>
          <a:xfrm rot="10800000">
            <a:off x="255900" y="297975"/>
            <a:ext cx="17585700" cy="16682100"/>
          </a:xfrm>
          <a:prstGeom prst="rect">
            <a:avLst/>
          </a:prstGeom>
          <a:gradFill>
            <a:gsLst>
              <a:gs pos="0">
                <a:srgbClr val="F3F3F3"/>
              </a:gs>
              <a:gs pos="100000">
                <a:srgbClr val="EFEFEF"/>
              </a:gs>
            </a:gsLst>
            <a:lin ang="5400012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/>
              <a:t> </a:t>
            </a:r>
            <a:endParaRPr/>
          </a:p>
        </p:txBody>
      </p:sp>
      <p:pic>
        <p:nvPicPr>
          <p:cNvPr id="140" name="Google Shape;14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64257" y="1682425"/>
            <a:ext cx="10768986" cy="10768986"/>
          </a:xfrm>
          <a:prstGeom prst="rect">
            <a:avLst/>
          </a:prstGeom>
          <a:noFill/>
          <a:ln>
            <a:noFill/>
          </a:ln>
          <a:effectLst>
            <a:outerShdw blurRad="742950" rotWithShape="0" algn="bl" dir="5400000" dist="314325">
              <a:srgbClr val="999999">
                <a:alpha val="33000"/>
              </a:srgbClr>
            </a:outerShdw>
          </a:effectLst>
        </p:spPr>
      </p:pic>
      <p:sp>
        <p:nvSpPr>
          <p:cNvPr id="141" name="Google Shape;141;p14"/>
          <p:cNvSpPr txBox="1"/>
          <p:nvPr/>
        </p:nvSpPr>
        <p:spPr>
          <a:xfrm>
            <a:off x="3534025" y="13722025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Photo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by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Ella Olsson</a:t>
            </a:r>
            <a:r>
              <a:rPr lang="id" sz="16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on</a:t>
            </a:r>
            <a:r>
              <a:rPr lang="id" sz="1600">
                <a:solidFill>
                  <a:schemeClr val="dk1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id" sz="1600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Unsplash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2" name="Google Shape;142;p14"/>
          <p:cNvSpPr txBox="1"/>
          <p:nvPr/>
        </p:nvSpPr>
        <p:spPr>
          <a:xfrm>
            <a:off x="3534029" y="13140675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Foto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3" name="Google Shape;143;p14"/>
          <p:cNvSpPr txBox="1"/>
          <p:nvPr/>
        </p:nvSpPr>
        <p:spPr>
          <a:xfrm>
            <a:off x="8387096" y="13673000"/>
            <a:ext cx="20589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Gilda Display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4" name="Google Shape;144;p14"/>
          <p:cNvSpPr txBox="1"/>
          <p:nvPr/>
        </p:nvSpPr>
        <p:spPr>
          <a:xfrm>
            <a:off x="8394159" y="13105500"/>
            <a:ext cx="61770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Font yang digunakan: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5" name="Google Shape;145;p14"/>
          <p:cNvSpPr txBox="1"/>
          <p:nvPr/>
        </p:nvSpPr>
        <p:spPr>
          <a:xfrm>
            <a:off x="8387100" y="14089422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https://fonts.google.com/specimen/Gilda+Display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6" name="Google Shape;146;p14"/>
          <p:cNvSpPr txBox="1"/>
          <p:nvPr/>
        </p:nvSpPr>
        <p:spPr>
          <a:xfrm>
            <a:off x="8387107" y="14934547"/>
            <a:ext cx="1363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id" sz="2200">
                <a:solidFill>
                  <a:srgbClr val="3D85C6"/>
                </a:solidFill>
                <a:latin typeface="Roboto"/>
                <a:ea typeface="Roboto"/>
                <a:cs typeface="Roboto"/>
                <a:sym typeface="Roboto"/>
              </a:rPr>
              <a:t>Roboto</a:t>
            </a:r>
            <a:endParaRPr b="1" sz="2200">
              <a:solidFill>
                <a:srgbClr val="3D85C6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Google Shape;147;p14"/>
          <p:cNvSpPr txBox="1"/>
          <p:nvPr/>
        </p:nvSpPr>
        <p:spPr>
          <a:xfrm>
            <a:off x="8387100" y="15350957"/>
            <a:ext cx="58998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https://fonts.google.com/specimen/Roboto?query=roboto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8" name="Google Shape;148;p14"/>
          <p:cNvSpPr txBox="1"/>
          <p:nvPr/>
        </p:nvSpPr>
        <p:spPr>
          <a:xfrm>
            <a:off x="3534029" y="15583898"/>
            <a:ext cx="39429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Tim Pejuang Desain</a:t>
            </a:r>
            <a:endParaRPr sz="16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grpSp>
        <p:nvGrpSpPr>
          <p:cNvPr id="149" name="Google Shape;149;p14"/>
          <p:cNvGrpSpPr/>
          <p:nvPr/>
        </p:nvGrpSpPr>
        <p:grpSpPr>
          <a:xfrm>
            <a:off x="5877250" y="-146"/>
            <a:ext cx="6187750" cy="1774500"/>
            <a:chOff x="5877250" y="-146"/>
            <a:chExt cx="6187750" cy="1774500"/>
          </a:xfrm>
        </p:grpSpPr>
        <p:cxnSp>
          <p:nvCxnSpPr>
            <p:cNvPr id="150" name="Google Shape;150;p14"/>
            <p:cNvCxnSpPr/>
            <p:nvPr/>
          </p:nvCxnSpPr>
          <p:spPr>
            <a:xfrm rot="10800000">
              <a:off x="587725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1" name="Google Shape;151;p14"/>
            <p:cNvCxnSpPr/>
            <p:nvPr/>
          </p:nvCxnSpPr>
          <p:spPr>
            <a:xfrm rot="10800000">
              <a:off x="12065000" y="-146"/>
              <a:ext cx="0" cy="1774500"/>
            </a:xfrm>
            <a:prstGeom prst="straightConnector1">
              <a:avLst/>
            </a:prstGeom>
            <a:noFill/>
            <a:ln cap="flat" cmpd="sng" w="2857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52" name="Google Shape;152;p14"/>
          <p:cNvGrpSpPr/>
          <p:nvPr/>
        </p:nvGrpSpPr>
        <p:grpSpPr>
          <a:xfrm>
            <a:off x="5818475" y="1682425"/>
            <a:ext cx="6305350" cy="102900"/>
            <a:chOff x="5818475" y="1682425"/>
            <a:chExt cx="6305350" cy="102900"/>
          </a:xfrm>
        </p:grpSpPr>
        <p:sp>
          <p:nvSpPr>
            <p:cNvPr id="153" name="Google Shape;153;p14"/>
            <p:cNvSpPr/>
            <p:nvPr/>
          </p:nvSpPr>
          <p:spPr>
            <a:xfrm rot="10800000">
              <a:off x="581847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14"/>
            <p:cNvSpPr/>
            <p:nvPr/>
          </p:nvSpPr>
          <p:spPr>
            <a:xfrm rot="10800000">
              <a:off x="12006225" y="1682425"/>
              <a:ext cx="117600" cy="102900"/>
            </a:xfrm>
            <a:prstGeom prst="round2SameRect">
              <a:avLst>
                <a:gd fmla="val 50000" name="adj1"/>
                <a:gd fmla="val 0" name="adj2"/>
              </a:avLst>
            </a:prstGeom>
            <a:solidFill>
              <a:srgbClr val="999999"/>
            </a:solidFill>
            <a:ln cap="flat" cmpd="sng" w="9525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5" name="Google Shape;155;p14"/>
          <p:cNvSpPr txBox="1"/>
          <p:nvPr/>
        </p:nvSpPr>
        <p:spPr>
          <a:xfrm>
            <a:off x="3534029" y="15002548"/>
            <a:ext cx="37434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2500">
                <a:solidFill>
                  <a:srgbClr val="434343"/>
                </a:solidFill>
                <a:latin typeface="Roboto"/>
                <a:ea typeface="Roboto"/>
                <a:cs typeface="Roboto"/>
                <a:sym typeface="Roboto"/>
              </a:rPr>
              <a:t>Template Desain oleh:</a:t>
            </a:r>
            <a:endParaRPr sz="2500">
              <a:solidFill>
                <a:srgbClr val="434343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6" name="Google Shape;156;p14"/>
          <p:cNvSpPr txBox="1"/>
          <p:nvPr/>
        </p:nvSpPr>
        <p:spPr>
          <a:xfrm>
            <a:off x="3556203" y="17300023"/>
            <a:ext cx="11037000" cy="43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d" sz="1600">
                <a:latin typeface="Roboto"/>
                <a:ea typeface="Roboto"/>
                <a:cs typeface="Roboto"/>
                <a:sym typeface="Roboto"/>
              </a:rPr>
              <a:t>Ayo Ajak saudara dan temanmu yang membutuhkan desain untuk mengunduh template desain di </a:t>
            </a:r>
            <a:r>
              <a:rPr lang="id" sz="1600"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9"/>
              </a:rPr>
              <a:t>pejuangdesain.com</a:t>
            </a:r>
            <a:endParaRPr sz="16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